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95" r:id="rId2"/>
    <p:sldId id="259" r:id="rId3"/>
    <p:sldId id="257" r:id="rId4"/>
    <p:sldId id="310" r:id="rId5"/>
    <p:sldId id="296" r:id="rId6"/>
    <p:sldId id="311" r:id="rId7"/>
    <p:sldId id="312" r:id="rId8"/>
    <p:sldId id="314" r:id="rId9"/>
    <p:sldId id="306" r:id="rId10"/>
    <p:sldId id="313" r:id="rId11"/>
    <p:sldId id="307" r:id="rId12"/>
    <p:sldId id="308" r:id="rId13"/>
    <p:sldId id="309" r:id="rId14"/>
    <p:sldId id="318" r:id="rId15"/>
    <p:sldId id="317" r:id="rId16"/>
    <p:sldId id="316" r:id="rId17"/>
    <p:sldId id="315" r:id="rId18"/>
    <p:sldId id="303" r:id="rId19"/>
  </p:sldIdLst>
  <p:sldSz cx="9144000" cy="5143500" type="screen16x9"/>
  <p:notesSz cx="6858000" cy="9144000"/>
  <p:embeddedFontLst>
    <p:embeddedFont>
      <p:font typeface="Oswald" charset="0"/>
      <p:regular r:id="rId21"/>
      <p:bold r:id="rId22"/>
    </p:embeddedFont>
    <p:embeddedFont>
      <p:font typeface="Bookman Old Style" pitchFamily="18" charset="0"/>
      <p:regular r:id="rId23"/>
      <p:bold r:id="rId24"/>
      <p:italic r:id="rId25"/>
      <p:boldItalic r:id="rId26"/>
    </p:embeddedFont>
    <p:embeddedFont>
      <p:font typeface="Calibri" pitchFamily="34" charset="0"/>
      <p:regular r:id="rId27"/>
      <p:bold r:id="rId28"/>
      <p:italic r:id="rId29"/>
      <p:boldItalic r:id="rId30"/>
    </p:embeddedFont>
  </p:embeddedFontLst>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6B5681E7-3F6B-493A-A081-50176DB923CF}">
  <a:tblStyle styleId="{6B5681E7-3F6B-493A-A081-50176DB923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1EFF09-86D4-41D1-8CD3-602A2CEEB6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s>
</file>

<file path=ppt/media/hdphoto1.wdp>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jp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Google Shape;3;n">
            <a:extLst>
              <a:ext uri="{FF2B5EF4-FFF2-40B4-BE49-F238E27FC236}">
                <a16:creationId xmlns:a16="http://schemas.microsoft.com/office/drawing/2014/main" xmlns="" id="{B946CCA1-4791-40B8-A1C0-99B23DF218CF}"/>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6096000 w 120000"/>
              <a:gd name="T3" fmla="*/ 0 h 120000"/>
              <a:gd name="T4" fmla="*/ 6096000 w 120000"/>
              <a:gd name="T5" fmla="*/ 3429000 h 120000"/>
              <a:gd name="T6" fmla="*/ 0 w 120000"/>
              <a:gd name="T7" fmla="*/ 3429000 h 120000"/>
              <a:gd name="T8" fmla="*/ 0 w 120000"/>
              <a:gd name="T9" fmla="*/ 0 h 120000"/>
              <a:gd name="T10" fmla="*/ 0 60000 65536"/>
              <a:gd name="T11" fmla="*/ 0 60000 65536"/>
              <a:gd name="T12" fmla="*/ 0 60000 65536"/>
              <a:gd name="T13" fmla="*/ 0 60000 65536"/>
              <a:gd name="T14" fmla="*/ 0 60000 65536"/>
              <a:gd name="T15" fmla="*/ 0 w 120000"/>
              <a:gd name="T16" fmla="*/ 0 h 120000"/>
              <a:gd name="T17" fmla="*/ 120000 w 120000"/>
              <a:gd name="T18" fmla="*/ 120000 h 120000"/>
            </a:gdLst>
            <a:ahLst/>
            <a:cxnLst>
              <a:cxn ang="T10">
                <a:pos x="T0" y="T1"/>
              </a:cxn>
              <a:cxn ang="T11">
                <a:pos x="T2" y="T3"/>
              </a:cxn>
              <a:cxn ang="T12">
                <a:pos x="T4" y="T5"/>
              </a:cxn>
              <a:cxn ang="T13">
                <a:pos x="T6" y="T7"/>
              </a:cxn>
              <a:cxn ang="T14">
                <a:pos x="T8" y="T9"/>
              </a:cxn>
            </a:cxnLst>
            <a:rect l="T15" t="T16" r="T17" b="T18"/>
            <a:pathLst>
              <a:path w="120000" h="120000" extrusionOk="0">
                <a:moveTo>
                  <a:pt x="0" y="0"/>
                </a:moveTo>
                <a:lnTo>
                  <a:pt x="120000" y="0"/>
                </a:lnTo>
                <a:lnTo>
                  <a:pt x="120000" y="120000"/>
                </a:lnTo>
                <a:lnTo>
                  <a:pt x="0" y="120000"/>
                </a:lnTo>
                <a:lnTo>
                  <a:pt x="0" y="0"/>
                </a:lnTo>
                <a:close/>
              </a:path>
            </a:pathLst>
          </a:custGeom>
          <a:noFill/>
          <a:ln w="9525">
            <a:solidFill>
              <a:srgbClr val="000000"/>
            </a:solidFill>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4099" name="Google Shape;4;n">
            <a:extLst>
              <a:ext uri="{FF2B5EF4-FFF2-40B4-BE49-F238E27FC236}">
                <a16:creationId xmlns:a16="http://schemas.microsoft.com/office/drawing/2014/main" xmlns="" id="{1F9AA14C-5901-4EAF-90ED-C3E81E1D7F08}"/>
              </a:ext>
            </a:extLst>
          </p:cNvPr>
          <p:cNvSpPr txBox="1">
            <a:spLocks noGrp="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extLst>
      <p:ext uri="{BB962C8B-B14F-4D97-AF65-F5344CB8AC3E}">
        <p14:creationId xmlns:p14="http://schemas.microsoft.com/office/powerpoint/2010/main" val="39457701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742950" lvl="1" indent="-2857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143000" lvl="2" indent="-2286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600200" lvl="3" indent="-2286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057400" lvl="4" indent="-2286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146" name="Google Shape;133;g3606f1c2d_30:notes">
            <a:extLst>
              <a:ext uri="{FF2B5EF4-FFF2-40B4-BE49-F238E27FC236}">
                <a16:creationId xmlns:a16="http://schemas.microsoft.com/office/drawing/2014/main" xmlns="" id="{7AB2B4BF-A533-4391-B178-A6C3A6B78C23}"/>
              </a:ext>
            </a:extLst>
          </p:cNvPr>
          <p:cNvSpPr>
            <a:spLocks noGrp="1" noRot="1" noChangeAspect="1" noTextEdit="1"/>
          </p:cNvSpPr>
          <p:nvPr>
            <p:ph type="sldImg" idx="2"/>
          </p:nvPr>
        </p:nvSpPr>
        <p:spPr>
          <a:ln>
            <a:miter lim="800000"/>
            <a:headEnd/>
            <a:tailEnd/>
          </a:ln>
        </p:spPr>
      </p:sp>
      <p:sp>
        <p:nvSpPr>
          <p:cNvPr id="6147" name="Google Shape;134;g3606f1c2d_30:notes">
            <a:extLst>
              <a:ext uri="{FF2B5EF4-FFF2-40B4-BE49-F238E27FC236}">
                <a16:creationId xmlns:a16="http://schemas.microsoft.com/office/drawing/2014/main" xmlns="" id="{5EF68CC3-4EED-4D79-8C88-53181240B567}"/>
              </a:ext>
            </a:extLst>
          </p:cNvPr>
          <p:cNvSpPr txBox="1">
            <a:spLocks noGrp="1"/>
          </p:cNvSpPr>
          <p:nvPr>
            <p:ph type="body" idx="1"/>
          </p:nvPr>
        </p:nvSpPr>
        <p:spPr/>
        <p:txBody>
          <a:bodyPr/>
          <a:lstStyle/>
          <a:p>
            <a:pPr marL="0" indent="0" eaLnBrk="1" hangingPunct="1">
              <a:buSzPts val="14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194" name="Google Shape;150;g35f391192_029:notes">
            <a:extLst>
              <a:ext uri="{FF2B5EF4-FFF2-40B4-BE49-F238E27FC236}">
                <a16:creationId xmlns:a16="http://schemas.microsoft.com/office/drawing/2014/main" xmlns="" id="{F9821E89-AFF9-40BF-A295-6992BEB91456}"/>
              </a:ext>
            </a:extLst>
          </p:cNvPr>
          <p:cNvSpPr>
            <a:spLocks noGrp="1" noRot="1" noChangeAspect="1" noTextEdit="1"/>
          </p:cNvSpPr>
          <p:nvPr>
            <p:ph type="sldImg" idx="2"/>
          </p:nvPr>
        </p:nvSpPr>
        <p:spPr>
          <a:ln>
            <a:miter lim="800000"/>
            <a:headEnd/>
            <a:tailEnd/>
          </a:ln>
        </p:spPr>
      </p:sp>
      <p:sp>
        <p:nvSpPr>
          <p:cNvPr id="8195" name="Google Shape;151;g35f391192_029:notes">
            <a:extLst>
              <a:ext uri="{FF2B5EF4-FFF2-40B4-BE49-F238E27FC236}">
                <a16:creationId xmlns:a16="http://schemas.microsoft.com/office/drawing/2014/main" xmlns="" id="{D50BAF50-9A18-4A55-A2F5-404C3A398C63}"/>
              </a:ext>
            </a:extLst>
          </p:cNvPr>
          <p:cNvSpPr txBox="1">
            <a:spLocks noGrp="1"/>
          </p:cNvSpPr>
          <p:nvPr>
            <p:ph type="body" idx="1"/>
          </p:nvPr>
        </p:nvSpPr>
        <p:spPr/>
        <p:txBody>
          <a:bodyPr/>
          <a:lstStyle/>
          <a:p>
            <a:pPr marL="0" indent="0" eaLnBrk="1" hangingPunct="1">
              <a:buSzPts val="14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242" name="Google Shape;133;g3606f1c2d_30:notes">
            <a:extLst>
              <a:ext uri="{FF2B5EF4-FFF2-40B4-BE49-F238E27FC236}">
                <a16:creationId xmlns:a16="http://schemas.microsoft.com/office/drawing/2014/main" xmlns="" id="{2AEE081B-5E25-445B-A7D1-485373F18730}"/>
              </a:ext>
            </a:extLst>
          </p:cNvPr>
          <p:cNvSpPr>
            <a:spLocks noGrp="1" noRot="1" noChangeAspect="1" noTextEdit="1"/>
          </p:cNvSpPr>
          <p:nvPr>
            <p:ph type="sldImg" idx="2"/>
          </p:nvPr>
        </p:nvSpPr>
        <p:spPr>
          <a:ln>
            <a:miter lim="800000"/>
            <a:headEnd/>
            <a:tailEnd/>
          </a:ln>
        </p:spPr>
      </p:sp>
      <p:sp>
        <p:nvSpPr>
          <p:cNvPr id="10243" name="Google Shape;134;g3606f1c2d_30:notes">
            <a:extLst>
              <a:ext uri="{FF2B5EF4-FFF2-40B4-BE49-F238E27FC236}">
                <a16:creationId xmlns:a16="http://schemas.microsoft.com/office/drawing/2014/main" xmlns="" id="{597B662D-83F5-4F33-83F8-261F767FF181}"/>
              </a:ext>
            </a:extLst>
          </p:cNvPr>
          <p:cNvSpPr txBox="1">
            <a:spLocks noGrp="1"/>
          </p:cNvSpPr>
          <p:nvPr>
            <p:ph type="body" idx="1"/>
          </p:nvPr>
        </p:nvSpPr>
        <p:spPr/>
        <p:txBody>
          <a:bodyPr/>
          <a:lstStyle/>
          <a:p>
            <a:pPr marL="0" indent="0" eaLnBrk="1" hangingPunct="1">
              <a:buSzPts val="1400"/>
            </a:pPr>
            <a:endParaRPr lang="en-US" altLang="en-US" sz="1100">
              <a:latin typeface="Arial" panose="020B0604020202020204" pitchFamily="34" charset="0"/>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8411361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
        <p:cNvGrpSpPr/>
        <p:nvPr/>
      </p:nvGrpSpPr>
      <p:grpSpPr>
        <a:xfrm>
          <a:off x="0" y="0"/>
          <a:ext cx="0" cy="0"/>
          <a:chOff x="0" y="0"/>
          <a:chExt cx="0" cy="0"/>
        </a:xfrm>
      </p:grpSpPr>
      <p:sp>
        <p:nvSpPr>
          <p:cNvPr id="4" name="Google Shape;22;p3">
            <a:extLst>
              <a:ext uri="{FF2B5EF4-FFF2-40B4-BE49-F238E27FC236}">
                <a16:creationId xmlns:a16="http://schemas.microsoft.com/office/drawing/2014/main" xmlns="" id="{127EFA38-9E35-4697-A170-07C67F66ABE2}"/>
              </a:ext>
            </a:extLst>
          </p:cNvPr>
          <p:cNvSpPr>
            <a:spLocks noChangeArrowheads="1"/>
          </p:cNvSpPr>
          <p:nvPr/>
        </p:nvSpPr>
        <p:spPr bwMode="auto">
          <a:xfrm>
            <a:off x="7813675" y="0"/>
            <a:ext cx="892175" cy="322263"/>
          </a:xfrm>
          <a:custGeom>
            <a:avLst/>
            <a:gdLst>
              <a:gd name="T0" fmla="*/ 0 w 21600"/>
              <a:gd name="T1" fmla="*/ 0 h 21600"/>
              <a:gd name="T2" fmla="*/ 21600 w 21600"/>
              <a:gd name="T3" fmla="*/ 21600 h 21600"/>
            </a:gdLst>
            <a:ahLst/>
            <a:cxnLst/>
            <a:rect l="T0" t="T1" r="T2" b="T3"/>
            <a:pathLst>
              <a:path w="21600" h="21600" extrusionOk="0">
                <a:moveTo>
                  <a:pt x="0" y="0"/>
                </a:moveTo>
                <a:lnTo>
                  <a:pt x="0" y="21600"/>
                </a:lnTo>
                <a:lnTo>
                  <a:pt x="21600" y="10795"/>
                </a:lnTo>
                <a:lnTo>
                  <a:pt x="21600" y="0"/>
                </a:lnTo>
                <a:lnTo>
                  <a:pt x="0" y="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5" name="Google Shape;23;p3">
            <a:extLst>
              <a:ext uri="{FF2B5EF4-FFF2-40B4-BE49-F238E27FC236}">
                <a16:creationId xmlns:a16="http://schemas.microsoft.com/office/drawing/2014/main" xmlns="" id="{A17FF984-C848-4CA0-949D-F7645F0FDD7F}"/>
              </a:ext>
            </a:extLst>
          </p:cNvPr>
          <p:cNvSpPr>
            <a:spLocks noChangeArrowheads="1"/>
          </p:cNvSpPr>
          <p:nvPr/>
        </p:nvSpPr>
        <p:spPr bwMode="auto">
          <a:xfrm>
            <a:off x="3649663" y="0"/>
            <a:ext cx="565150" cy="1700213"/>
          </a:xfrm>
          <a:custGeom>
            <a:avLst/>
            <a:gdLst>
              <a:gd name="T0" fmla="*/ 0 w 21600"/>
              <a:gd name="T1" fmla="*/ 0 h 21600"/>
              <a:gd name="T2" fmla="*/ 21600 w 21600"/>
              <a:gd name="T3" fmla="*/ 21600 h 21600"/>
            </a:gdLst>
            <a:ahLst/>
            <a:cxnLst/>
            <a:rect l="T0" t="T1" r="T2" b="T3"/>
            <a:pathLst>
              <a:path w="21600" h="21600" extrusionOk="0">
                <a:moveTo>
                  <a:pt x="0" y="0"/>
                </a:moveTo>
                <a:lnTo>
                  <a:pt x="0" y="21600"/>
                </a:lnTo>
                <a:lnTo>
                  <a:pt x="21600" y="20304"/>
                </a:lnTo>
                <a:lnTo>
                  <a:pt x="21600" y="0"/>
                </a:lnTo>
                <a:lnTo>
                  <a:pt x="0" y="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6" name="Google Shape;24;p3">
            <a:extLst>
              <a:ext uri="{FF2B5EF4-FFF2-40B4-BE49-F238E27FC236}">
                <a16:creationId xmlns:a16="http://schemas.microsoft.com/office/drawing/2014/main" xmlns="" id="{BF532499-53EE-4691-BDA0-3C4A6DFE1402}"/>
              </a:ext>
            </a:extLst>
          </p:cNvPr>
          <p:cNvSpPr>
            <a:spLocks noChangeArrowheads="1"/>
          </p:cNvSpPr>
          <p:nvPr/>
        </p:nvSpPr>
        <p:spPr bwMode="auto">
          <a:xfrm>
            <a:off x="4359275" y="609600"/>
            <a:ext cx="1314450" cy="2119313"/>
          </a:xfrm>
          <a:custGeom>
            <a:avLst/>
            <a:gdLst>
              <a:gd name="T0" fmla="*/ 0 w 21600"/>
              <a:gd name="T1" fmla="*/ 0 h 21600"/>
              <a:gd name="T2" fmla="*/ 21600 w 21600"/>
              <a:gd name="T3" fmla="*/ 21600 h 21600"/>
            </a:gdLst>
            <a:ahLst/>
            <a:cxnLst/>
            <a:rect l="T0" t="T1" r="T2" b="T3"/>
            <a:pathLst>
              <a:path w="21600" h="21600" extrusionOk="0">
                <a:moveTo>
                  <a:pt x="0" y="21600"/>
                </a:moveTo>
                <a:lnTo>
                  <a:pt x="21600" y="19177"/>
                </a:lnTo>
                <a:lnTo>
                  <a:pt x="21600" y="0"/>
                </a:lnTo>
                <a:lnTo>
                  <a:pt x="0" y="2423"/>
                </a:lnTo>
                <a:lnTo>
                  <a:pt x="0" y="21600"/>
                </a:lnTo>
                <a:close/>
              </a:path>
            </a:pathLst>
          </a:custGeom>
          <a:solidFill>
            <a:schemeClr val="accent2"/>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7" name="Google Shape;25;p3">
            <a:extLst>
              <a:ext uri="{FF2B5EF4-FFF2-40B4-BE49-F238E27FC236}">
                <a16:creationId xmlns:a16="http://schemas.microsoft.com/office/drawing/2014/main" xmlns="" id="{9B61D0ED-B5C7-43A9-A03C-0A2D5FFBAC6E}"/>
              </a:ext>
            </a:extLst>
          </p:cNvPr>
          <p:cNvSpPr>
            <a:spLocks noChangeArrowheads="1"/>
          </p:cNvSpPr>
          <p:nvPr/>
        </p:nvSpPr>
        <p:spPr bwMode="auto">
          <a:xfrm>
            <a:off x="5821363" y="992188"/>
            <a:ext cx="1844675" cy="4159250"/>
          </a:xfrm>
          <a:custGeom>
            <a:avLst/>
            <a:gdLst>
              <a:gd name="T0" fmla="*/ 0 w 21600"/>
              <a:gd name="T1" fmla="*/ 0 h 21600"/>
              <a:gd name="T2" fmla="*/ 21600 w 21600"/>
              <a:gd name="T3" fmla="*/ 21600 h 21600"/>
            </a:gdLst>
            <a:ahLst/>
            <a:cxnLst/>
            <a:rect l="T0" t="T1" r="T2" b="T3"/>
            <a:pathLst>
              <a:path w="21600" h="21600" extrusionOk="0">
                <a:moveTo>
                  <a:pt x="0" y="21600"/>
                </a:moveTo>
                <a:lnTo>
                  <a:pt x="21600" y="21600"/>
                </a:lnTo>
                <a:lnTo>
                  <a:pt x="21600" y="0"/>
                </a:lnTo>
                <a:lnTo>
                  <a:pt x="0" y="1733"/>
                </a:lnTo>
                <a:lnTo>
                  <a:pt x="0" y="2160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8" name="Google Shape;26;p3">
            <a:extLst>
              <a:ext uri="{FF2B5EF4-FFF2-40B4-BE49-F238E27FC236}">
                <a16:creationId xmlns:a16="http://schemas.microsoft.com/office/drawing/2014/main" xmlns="" id="{CC64F288-E30C-45C1-B89C-7F2EB77DFD1D}"/>
              </a:ext>
            </a:extLst>
          </p:cNvPr>
          <p:cNvSpPr/>
          <p:nvPr/>
        </p:nvSpPr>
        <p:spPr>
          <a:xfrm>
            <a:off x="4359275" y="2643188"/>
            <a:ext cx="1314450" cy="2511425"/>
          </a:xfrm>
          <a:custGeom>
            <a:avLst/>
            <a:gdLst/>
            <a:ahLst/>
            <a:cxnLst/>
            <a:rect l="l" t="t" r="r" b="b"/>
            <a:pathLst>
              <a:path w="21600" h="21600" extrusionOk="0">
                <a:moveTo>
                  <a:pt x="0" y="21600"/>
                </a:moveTo>
                <a:lnTo>
                  <a:pt x="21600" y="21600"/>
                </a:lnTo>
                <a:lnTo>
                  <a:pt x="21600" y="0"/>
                </a:lnTo>
                <a:lnTo>
                  <a:pt x="0" y="2046"/>
                </a:lnTo>
                <a:lnTo>
                  <a:pt x="0" y="21600"/>
                </a:lnTo>
                <a:close/>
              </a:path>
            </a:pathLst>
          </a:custGeom>
          <a:solidFill>
            <a:schemeClr val="accent3"/>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9" name="Google Shape;27;p3">
            <a:extLst>
              <a:ext uri="{FF2B5EF4-FFF2-40B4-BE49-F238E27FC236}">
                <a16:creationId xmlns:a16="http://schemas.microsoft.com/office/drawing/2014/main" xmlns="" id="{812E1F2F-54F5-41A3-A788-1D38EE645D39}"/>
              </a:ext>
            </a:extLst>
          </p:cNvPr>
          <p:cNvSpPr/>
          <p:nvPr/>
        </p:nvSpPr>
        <p:spPr>
          <a:xfrm>
            <a:off x="7813675" y="306388"/>
            <a:ext cx="892175" cy="2978150"/>
          </a:xfrm>
          <a:custGeom>
            <a:avLst/>
            <a:gdLst/>
            <a:ahLst/>
            <a:cxnLst/>
            <a:rect l="l" t="t" r="r" b="b"/>
            <a:pathLst>
              <a:path w="21600" h="21600" extrusionOk="0">
                <a:moveTo>
                  <a:pt x="0" y="21600"/>
                </a:moveTo>
                <a:lnTo>
                  <a:pt x="21600" y="20429"/>
                </a:lnTo>
                <a:lnTo>
                  <a:pt x="21600" y="0"/>
                </a:lnTo>
                <a:lnTo>
                  <a:pt x="0" y="1171"/>
                </a:lnTo>
                <a:lnTo>
                  <a:pt x="0" y="21600"/>
                </a:lnTo>
                <a:close/>
              </a:path>
            </a:pathLst>
          </a:custGeom>
          <a:solidFill>
            <a:schemeClr val="accent3"/>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10" name="Google Shape;28;p3">
            <a:extLst>
              <a:ext uri="{FF2B5EF4-FFF2-40B4-BE49-F238E27FC236}">
                <a16:creationId xmlns:a16="http://schemas.microsoft.com/office/drawing/2014/main" xmlns="" id="{93D0179B-E73A-4963-9367-C7D92F90E03A}"/>
              </a:ext>
            </a:extLst>
          </p:cNvPr>
          <p:cNvSpPr/>
          <p:nvPr/>
        </p:nvSpPr>
        <p:spPr>
          <a:xfrm>
            <a:off x="5821363" y="0"/>
            <a:ext cx="1844675" cy="1160463"/>
          </a:xfrm>
          <a:custGeom>
            <a:avLst/>
            <a:gdLst/>
            <a:ahLst/>
            <a:cxnLst/>
            <a:rect l="l" t="t" r="r" b="b"/>
            <a:pathLst>
              <a:path w="21600" h="21600" extrusionOk="0">
                <a:moveTo>
                  <a:pt x="0" y="21600"/>
                </a:moveTo>
                <a:lnTo>
                  <a:pt x="21600" y="15393"/>
                </a:lnTo>
                <a:lnTo>
                  <a:pt x="21600" y="0"/>
                </a:lnTo>
                <a:lnTo>
                  <a:pt x="0" y="0"/>
                </a:lnTo>
                <a:lnTo>
                  <a:pt x="0" y="21600"/>
                </a:lnTo>
                <a:close/>
              </a:path>
            </a:pathLst>
          </a:custGeom>
          <a:solidFill>
            <a:schemeClr val="accent4"/>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11" name="Google Shape;29;p3">
            <a:extLst>
              <a:ext uri="{FF2B5EF4-FFF2-40B4-BE49-F238E27FC236}">
                <a16:creationId xmlns:a16="http://schemas.microsoft.com/office/drawing/2014/main" xmlns="" id="{F89A6897-FCC0-4E04-BBEE-A3F03A355A77}"/>
              </a:ext>
            </a:extLst>
          </p:cNvPr>
          <p:cNvSpPr/>
          <p:nvPr/>
        </p:nvSpPr>
        <p:spPr>
          <a:xfrm>
            <a:off x="7813675" y="3276600"/>
            <a:ext cx="892175" cy="1166813"/>
          </a:xfrm>
          <a:custGeom>
            <a:avLst/>
            <a:gdLst/>
            <a:ahLst/>
            <a:cxnLst/>
            <a:rect l="l" t="t" r="r" b="b"/>
            <a:pathLst>
              <a:path w="21600" h="21600" extrusionOk="0">
                <a:moveTo>
                  <a:pt x="0" y="21600"/>
                </a:moveTo>
                <a:lnTo>
                  <a:pt x="21600" y="18611"/>
                </a:lnTo>
                <a:lnTo>
                  <a:pt x="21600" y="0"/>
                </a:lnTo>
                <a:lnTo>
                  <a:pt x="0" y="2989"/>
                </a:lnTo>
                <a:lnTo>
                  <a:pt x="0" y="21600"/>
                </a:lnTo>
                <a:close/>
              </a:path>
            </a:pathLst>
          </a:custGeom>
          <a:solidFill>
            <a:schemeClr val="accent5"/>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20" name="Google Shape;20;p3"/>
          <p:cNvSpPr txBox="1">
            <a:spLocks noGrp="1"/>
          </p:cNvSpPr>
          <p:nvPr>
            <p:ph type="ctrTitle"/>
          </p:nvPr>
        </p:nvSpPr>
        <p:spPr>
          <a:xfrm>
            <a:off x="550500" y="3044025"/>
            <a:ext cx="3638700" cy="1159800"/>
          </a:xfrm>
          <a:prstGeom prst="rect">
            <a:avLst/>
          </a:prstGeom>
        </p:spPr>
        <p:txBody>
          <a:bodyPr spcFirstLastPara="1">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1" name="Google Shape;21;p3"/>
          <p:cNvSpPr txBox="1">
            <a:spLocks noGrp="1"/>
          </p:cNvSpPr>
          <p:nvPr>
            <p:ph type="subTitle" idx="1"/>
          </p:nvPr>
        </p:nvSpPr>
        <p:spPr>
          <a:xfrm>
            <a:off x="550500" y="4300725"/>
            <a:ext cx="3638700" cy="375000"/>
          </a:xfrm>
          <a:prstGeom prst="rect">
            <a:avLst/>
          </a:prstGeom>
        </p:spPr>
        <p:txBody>
          <a:bodyPr spcFirstLastPara="1">
            <a:noAutofit/>
          </a:bodyPr>
          <a:lstStyle>
            <a:lvl1pPr lvl="0" rtl="0">
              <a:spcBef>
                <a:spcPts val="0"/>
              </a:spcBef>
              <a:spcAft>
                <a:spcPts val="0"/>
              </a:spcAft>
              <a:buSzPts val="2000"/>
              <a:buNone/>
              <a:defRPr sz="2000">
                <a:solidFill>
                  <a:schemeClr val="accent2"/>
                </a:solidFill>
              </a:defRPr>
            </a:lvl1pPr>
            <a:lvl2pPr lvl="1" rtl="0">
              <a:spcBef>
                <a:spcPts val="800"/>
              </a:spcBef>
              <a:spcAft>
                <a:spcPts val="0"/>
              </a:spcAft>
              <a:buSzPts val="2600"/>
              <a:buNone/>
              <a:defRPr sz="2600">
                <a:solidFill>
                  <a:schemeClr val="accent2"/>
                </a:solidFill>
              </a:defRPr>
            </a:lvl2pPr>
            <a:lvl3pPr lvl="2" rtl="0">
              <a:spcBef>
                <a:spcPts val="800"/>
              </a:spcBef>
              <a:spcAft>
                <a:spcPts val="0"/>
              </a:spcAft>
              <a:buSzPts val="2600"/>
              <a:buNone/>
              <a:defRPr sz="2600">
                <a:solidFill>
                  <a:schemeClr val="accent2"/>
                </a:solidFill>
              </a:defRPr>
            </a:lvl3pPr>
            <a:lvl4pPr lvl="3" rtl="0">
              <a:spcBef>
                <a:spcPts val="800"/>
              </a:spcBef>
              <a:spcAft>
                <a:spcPts val="0"/>
              </a:spcAft>
              <a:buClr>
                <a:schemeClr val="accent2"/>
              </a:buClr>
              <a:buSzPts val="2600"/>
              <a:buNone/>
              <a:defRPr sz="2600">
                <a:solidFill>
                  <a:schemeClr val="accent2"/>
                </a:solidFill>
              </a:defRPr>
            </a:lvl4pPr>
            <a:lvl5pPr lvl="4" rtl="0">
              <a:spcBef>
                <a:spcPts val="800"/>
              </a:spcBef>
              <a:spcAft>
                <a:spcPts val="0"/>
              </a:spcAft>
              <a:buClr>
                <a:schemeClr val="accent2"/>
              </a:buClr>
              <a:buSzPts val="2600"/>
              <a:buNone/>
              <a:defRPr sz="2600">
                <a:solidFill>
                  <a:schemeClr val="accent2"/>
                </a:solidFill>
              </a:defRPr>
            </a:lvl5pPr>
            <a:lvl6pPr lvl="5" rtl="0">
              <a:spcBef>
                <a:spcPts val="800"/>
              </a:spcBef>
              <a:spcAft>
                <a:spcPts val="0"/>
              </a:spcAft>
              <a:buClr>
                <a:schemeClr val="accent2"/>
              </a:buClr>
              <a:buSzPts val="2600"/>
              <a:buNone/>
              <a:defRPr sz="2600">
                <a:solidFill>
                  <a:schemeClr val="accent2"/>
                </a:solidFill>
              </a:defRPr>
            </a:lvl6pPr>
            <a:lvl7pPr lvl="6" rtl="0">
              <a:spcBef>
                <a:spcPts val="800"/>
              </a:spcBef>
              <a:spcAft>
                <a:spcPts val="0"/>
              </a:spcAft>
              <a:buClr>
                <a:schemeClr val="accent2"/>
              </a:buClr>
              <a:buSzPts val="2600"/>
              <a:buNone/>
              <a:defRPr sz="2600">
                <a:solidFill>
                  <a:schemeClr val="accent2"/>
                </a:solidFill>
              </a:defRPr>
            </a:lvl7pPr>
            <a:lvl8pPr lvl="7" rtl="0">
              <a:spcBef>
                <a:spcPts val="800"/>
              </a:spcBef>
              <a:spcAft>
                <a:spcPts val="0"/>
              </a:spcAft>
              <a:buClr>
                <a:schemeClr val="accent2"/>
              </a:buClr>
              <a:buSzPts val="2600"/>
              <a:buNone/>
              <a:defRPr sz="2600">
                <a:solidFill>
                  <a:schemeClr val="accent2"/>
                </a:solidFill>
              </a:defRPr>
            </a:lvl8pPr>
            <a:lvl9pPr lvl="8" rtl="0">
              <a:spcBef>
                <a:spcPts val="800"/>
              </a:spcBef>
              <a:spcAft>
                <a:spcPts val="800"/>
              </a:spcAft>
              <a:buClr>
                <a:schemeClr val="accent2"/>
              </a:buClr>
              <a:buSzPts val="2600"/>
              <a:buNone/>
              <a:defRPr sz="2600">
                <a:solidFill>
                  <a:schemeClr val="accent2"/>
                </a:solidFill>
              </a:defRPr>
            </a:lvl9pPr>
          </a:lstStyle>
          <a:p>
            <a:endParaRPr/>
          </a:p>
        </p:txBody>
      </p:sp>
    </p:spTree>
    <p:extLst>
      <p:ext uri="{BB962C8B-B14F-4D97-AF65-F5344CB8AC3E}">
        <p14:creationId xmlns:p14="http://schemas.microsoft.com/office/powerpoint/2010/main" val="166732706"/>
      </p:ext>
    </p:extLst>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64"/>
        <p:cNvGrpSpPr/>
        <p:nvPr/>
      </p:nvGrpSpPr>
      <p:grpSpPr>
        <a:xfrm>
          <a:off x="0" y="0"/>
          <a:ext cx="0" cy="0"/>
          <a:chOff x="0" y="0"/>
          <a:chExt cx="0" cy="0"/>
        </a:xfrm>
      </p:grpSpPr>
      <p:grpSp>
        <p:nvGrpSpPr>
          <p:cNvPr id="5" name="Google Shape;69;p7">
            <a:extLst>
              <a:ext uri="{FF2B5EF4-FFF2-40B4-BE49-F238E27FC236}">
                <a16:creationId xmlns:a16="http://schemas.microsoft.com/office/drawing/2014/main" xmlns="" id="{366217EF-B7DF-4073-B1E3-7A85D0178D15}"/>
              </a:ext>
            </a:extLst>
          </p:cNvPr>
          <p:cNvGrpSpPr>
            <a:grpSpLocks/>
          </p:cNvGrpSpPr>
          <p:nvPr/>
        </p:nvGrpSpPr>
        <p:grpSpPr bwMode="auto">
          <a:xfrm>
            <a:off x="6962775" y="0"/>
            <a:ext cx="1952625" cy="5143500"/>
            <a:chOff x="6963076" y="0"/>
            <a:chExt cx="1952316" cy="5143493"/>
          </a:xfrm>
        </p:grpSpPr>
        <p:sp>
          <p:nvSpPr>
            <p:cNvPr id="6" name="Google Shape;70;p7">
              <a:extLst>
                <a:ext uri="{FF2B5EF4-FFF2-40B4-BE49-F238E27FC236}">
                  <a16:creationId xmlns:a16="http://schemas.microsoft.com/office/drawing/2014/main" xmlns="" id="{E1B42862-037D-44BD-BA93-23425BD50823}"/>
                </a:ext>
              </a:extLst>
            </p:cNvPr>
            <p:cNvSpPr>
              <a:spLocks noChangeArrowheads="1"/>
            </p:cNvSpPr>
            <p:nvPr/>
          </p:nvSpPr>
          <p:spPr bwMode="auto">
            <a:xfrm>
              <a:off x="6963076" y="3275009"/>
              <a:ext cx="358718" cy="1868484"/>
            </a:xfrm>
            <a:custGeom>
              <a:avLst/>
              <a:gdLst>
                <a:gd name="T0" fmla="*/ 0 w 21600"/>
                <a:gd name="T1" fmla="*/ 0 h 21600"/>
                <a:gd name="T2" fmla="*/ 21600 w 21600"/>
                <a:gd name="T3" fmla="*/ 21600 h 21600"/>
              </a:gdLst>
              <a:ahLst/>
              <a:cxnLst/>
              <a:rect l="T0" t="T1" r="T2" b="T3"/>
              <a:pathLst>
                <a:path w="21600" h="21600" extrusionOk="0">
                  <a:moveTo>
                    <a:pt x="21600" y="21600"/>
                  </a:moveTo>
                  <a:lnTo>
                    <a:pt x="21600" y="0"/>
                  </a:lnTo>
                  <a:lnTo>
                    <a:pt x="0" y="753"/>
                  </a:lnTo>
                  <a:lnTo>
                    <a:pt x="0" y="21600"/>
                  </a:lnTo>
                  <a:lnTo>
                    <a:pt x="21600" y="2160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7" name="Google Shape;71;p7">
              <a:extLst>
                <a:ext uri="{FF2B5EF4-FFF2-40B4-BE49-F238E27FC236}">
                  <a16:creationId xmlns:a16="http://schemas.microsoft.com/office/drawing/2014/main" xmlns="" id="{DFE9E909-2F20-491A-B2BA-850B0DA695F3}"/>
                </a:ext>
              </a:extLst>
            </p:cNvPr>
            <p:cNvSpPr/>
            <p:nvPr/>
          </p:nvSpPr>
          <p:spPr>
            <a:xfrm>
              <a:off x="6963076" y="977899"/>
              <a:ext cx="358718" cy="439737"/>
            </a:xfrm>
            <a:custGeom>
              <a:avLst/>
              <a:gdLst/>
              <a:ahLst/>
              <a:cxnLst/>
              <a:rect l="l" t="t" r="r" b="b"/>
              <a:pathLst>
                <a:path w="21600" h="21600" extrusionOk="0">
                  <a:moveTo>
                    <a:pt x="0" y="21600"/>
                  </a:moveTo>
                  <a:lnTo>
                    <a:pt x="21600" y="18401"/>
                  </a:lnTo>
                  <a:lnTo>
                    <a:pt x="21600" y="0"/>
                  </a:lnTo>
                  <a:lnTo>
                    <a:pt x="0" y="3199"/>
                  </a:lnTo>
                  <a:lnTo>
                    <a:pt x="0" y="21600"/>
                  </a:lnTo>
                  <a:close/>
                </a:path>
              </a:pathLst>
            </a:custGeom>
            <a:solidFill>
              <a:schemeClr val="accent5"/>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8" name="Google Shape;72;p7">
              <a:extLst>
                <a:ext uri="{FF2B5EF4-FFF2-40B4-BE49-F238E27FC236}">
                  <a16:creationId xmlns:a16="http://schemas.microsoft.com/office/drawing/2014/main" xmlns="" id="{C37BF3DC-11A4-4C77-8BA1-397D99161567}"/>
                </a:ext>
              </a:extLst>
            </p:cNvPr>
            <p:cNvSpPr/>
            <p:nvPr/>
          </p:nvSpPr>
          <p:spPr>
            <a:xfrm>
              <a:off x="6963076" y="0"/>
              <a:ext cx="358718" cy="954087"/>
            </a:xfrm>
            <a:custGeom>
              <a:avLst/>
              <a:gdLst/>
              <a:ahLst/>
              <a:cxnLst/>
              <a:rect l="l" t="t" r="r" b="b"/>
              <a:pathLst>
                <a:path w="21600" h="21600" extrusionOk="0">
                  <a:moveTo>
                    <a:pt x="21600" y="0"/>
                  </a:moveTo>
                  <a:lnTo>
                    <a:pt x="0" y="0"/>
                  </a:lnTo>
                  <a:lnTo>
                    <a:pt x="0" y="21600"/>
                  </a:lnTo>
                  <a:lnTo>
                    <a:pt x="21600" y="20125"/>
                  </a:lnTo>
                  <a:lnTo>
                    <a:pt x="21600" y="0"/>
                  </a:lnTo>
                  <a:close/>
                </a:path>
              </a:pathLst>
            </a:custGeom>
            <a:solidFill>
              <a:schemeClr val="accent4"/>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9" name="Google Shape;73;p7">
              <a:extLst>
                <a:ext uri="{FF2B5EF4-FFF2-40B4-BE49-F238E27FC236}">
                  <a16:creationId xmlns:a16="http://schemas.microsoft.com/office/drawing/2014/main" xmlns="" id="{84C4AB33-B46E-48C5-A51F-3F27350813D9}"/>
                </a:ext>
              </a:extLst>
            </p:cNvPr>
            <p:cNvSpPr/>
            <p:nvPr/>
          </p:nvSpPr>
          <p:spPr>
            <a:xfrm>
              <a:off x="7415442" y="1035049"/>
              <a:ext cx="838067" cy="2962271"/>
            </a:xfrm>
            <a:custGeom>
              <a:avLst/>
              <a:gdLst/>
              <a:ahLst/>
              <a:cxnLst/>
              <a:rect l="l" t="t" r="r" b="b"/>
              <a:pathLst>
                <a:path w="21600" h="21600" extrusionOk="0">
                  <a:moveTo>
                    <a:pt x="21600" y="0"/>
                  </a:moveTo>
                  <a:lnTo>
                    <a:pt x="0" y="1107"/>
                  </a:lnTo>
                  <a:lnTo>
                    <a:pt x="0" y="21600"/>
                  </a:lnTo>
                  <a:lnTo>
                    <a:pt x="21600" y="20492"/>
                  </a:lnTo>
                  <a:lnTo>
                    <a:pt x="21600" y="0"/>
                  </a:lnTo>
                  <a:close/>
                </a:path>
              </a:pathLst>
            </a:custGeom>
            <a:solidFill>
              <a:schemeClr val="accent3"/>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10" name="Google Shape;74;p7">
              <a:extLst>
                <a:ext uri="{FF2B5EF4-FFF2-40B4-BE49-F238E27FC236}">
                  <a16:creationId xmlns:a16="http://schemas.microsoft.com/office/drawing/2014/main" xmlns="" id="{F4C2FD7D-1375-49EF-A7E8-A67AA0E7C84D}"/>
                </a:ext>
              </a:extLst>
            </p:cNvPr>
            <p:cNvSpPr>
              <a:spLocks noChangeArrowheads="1"/>
            </p:cNvSpPr>
            <p:nvPr/>
          </p:nvSpPr>
          <p:spPr bwMode="auto">
            <a:xfrm>
              <a:off x="7415442" y="0"/>
              <a:ext cx="838067" cy="1092199"/>
            </a:xfrm>
            <a:custGeom>
              <a:avLst/>
              <a:gdLst>
                <a:gd name="T0" fmla="*/ 0 w 21600"/>
                <a:gd name="T1" fmla="*/ 0 h 21600"/>
                <a:gd name="T2" fmla="*/ 21600 w 21600"/>
                <a:gd name="T3" fmla="*/ 21600 h 21600"/>
              </a:gdLst>
              <a:ahLst/>
              <a:cxnLst/>
              <a:rect l="T0" t="T1" r="T2" b="T3"/>
              <a:pathLst>
                <a:path w="21600" h="21600" extrusionOk="0">
                  <a:moveTo>
                    <a:pt x="0" y="21600"/>
                  </a:moveTo>
                  <a:lnTo>
                    <a:pt x="21600" y="18596"/>
                  </a:lnTo>
                  <a:lnTo>
                    <a:pt x="21600" y="0"/>
                  </a:lnTo>
                  <a:lnTo>
                    <a:pt x="0" y="0"/>
                  </a:lnTo>
                  <a:lnTo>
                    <a:pt x="0" y="2160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1" name="Google Shape;75;p7">
              <a:extLst>
                <a:ext uri="{FF2B5EF4-FFF2-40B4-BE49-F238E27FC236}">
                  <a16:creationId xmlns:a16="http://schemas.microsoft.com/office/drawing/2014/main" xmlns="" id="{EFED4B97-1CB4-4241-B505-3B663ACC8B7F}"/>
                </a:ext>
              </a:extLst>
            </p:cNvPr>
            <p:cNvSpPr>
              <a:spLocks noChangeArrowheads="1"/>
            </p:cNvSpPr>
            <p:nvPr/>
          </p:nvSpPr>
          <p:spPr bwMode="auto">
            <a:xfrm>
              <a:off x="8347157" y="1552573"/>
              <a:ext cx="568235" cy="1139823"/>
            </a:xfrm>
            <a:custGeom>
              <a:avLst/>
              <a:gdLst>
                <a:gd name="T0" fmla="*/ 0 w 21600"/>
                <a:gd name="T1" fmla="*/ 0 h 21600"/>
                <a:gd name="T2" fmla="*/ 21600 w 21600"/>
                <a:gd name="T3" fmla="*/ 21600 h 21600"/>
              </a:gdLst>
              <a:ahLst/>
              <a:cxnLst/>
              <a:rect l="T0" t="T1" r="T2" b="T3"/>
              <a:pathLst>
                <a:path w="21600" h="21600" extrusionOk="0">
                  <a:moveTo>
                    <a:pt x="0" y="21600"/>
                  </a:moveTo>
                  <a:lnTo>
                    <a:pt x="21600" y="19647"/>
                  </a:lnTo>
                  <a:lnTo>
                    <a:pt x="21600" y="0"/>
                  </a:lnTo>
                  <a:lnTo>
                    <a:pt x="0" y="1953"/>
                  </a:lnTo>
                  <a:lnTo>
                    <a:pt x="0" y="21600"/>
                  </a:lnTo>
                  <a:close/>
                </a:path>
              </a:pathLst>
            </a:custGeom>
            <a:solidFill>
              <a:schemeClr val="accent2"/>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2" name="Google Shape;76;p7">
              <a:extLst>
                <a:ext uri="{FF2B5EF4-FFF2-40B4-BE49-F238E27FC236}">
                  <a16:creationId xmlns:a16="http://schemas.microsoft.com/office/drawing/2014/main" xmlns="" id="{62F8CAA9-0DE7-4C00-B789-8176D57105AF}"/>
                </a:ext>
              </a:extLst>
            </p:cNvPr>
            <p:cNvSpPr/>
            <p:nvPr/>
          </p:nvSpPr>
          <p:spPr>
            <a:xfrm>
              <a:off x="8347157" y="4575169"/>
              <a:ext cx="568235" cy="568324"/>
            </a:xfrm>
            <a:custGeom>
              <a:avLst/>
              <a:gdLst/>
              <a:ahLst/>
              <a:cxnLst/>
              <a:rect l="l" t="t" r="r" b="b"/>
              <a:pathLst>
                <a:path w="21600" h="21600" extrusionOk="0">
                  <a:moveTo>
                    <a:pt x="0" y="21600"/>
                  </a:moveTo>
                  <a:lnTo>
                    <a:pt x="21600" y="21600"/>
                  </a:lnTo>
                  <a:lnTo>
                    <a:pt x="21600" y="0"/>
                  </a:lnTo>
                  <a:lnTo>
                    <a:pt x="0" y="3912"/>
                  </a:lnTo>
                  <a:lnTo>
                    <a:pt x="0" y="21600"/>
                  </a:lnTo>
                  <a:close/>
                </a:path>
              </a:pathLst>
            </a:custGeom>
            <a:solidFill>
              <a:schemeClr val="accent3"/>
            </a:solidFill>
            <a:ln>
              <a:noFill/>
            </a:ln>
          </p:spPr>
          <p:txBody>
            <a:bodyPr spcFirstLastPara="1" lIns="45700" tIns="45700" rIns="45700" bIns="45700" anchor="ctr"/>
            <a:lstStyle/>
            <a:p>
              <a:pPr eaLnBrk="1" fontAlgn="auto" hangingPunct="1">
                <a:spcBef>
                  <a:spcPts val="0"/>
                </a:spcBef>
                <a:spcAft>
                  <a:spcPts val="0"/>
                </a:spcAft>
                <a:buClr>
                  <a:srgbClr val="000000"/>
                </a:buClr>
                <a:buSzPts val="1800"/>
                <a:buFont typeface="Calibri"/>
                <a:buNone/>
                <a:defRPr/>
              </a:pPr>
              <a:endParaRPr sz="1800" kern="0">
                <a:latin typeface="Calibri"/>
                <a:ea typeface="Calibri"/>
                <a:cs typeface="Calibri"/>
                <a:sym typeface="Calibri"/>
              </a:endParaRPr>
            </a:p>
          </p:txBody>
        </p:sp>
        <p:sp>
          <p:nvSpPr>
            <p:cNvPr id="13" name="Google Shape;77;p7">
              <a:extLst>
                <a:ext uri="{FF2B5EF4-FFF2-40B4-BE49-F238E27FC236}">
                  <a16:creationId xmlns:a16="http://schemas.microsoft.com/office/drawing/2014/main" xmlns="" id="{A2B9C6E6-EC47-49E2-BE4F-E0E25BA63F0C}"/>
                </a:ext>
              </a:extLst>
            </p:cNvPr>
            <p:cNvSpPr>
              <a:spLocks noChangeArrowheads="1"/>
            </p:cNvSpPr>
            <p:nvPr/>
          </p:nvSpPr>
          <p:spPr bwMode="auto">
            <a:xfrm>
              <a:off x="8347157" y="2682871"/>
              <a:ext cx="568235" cy="1901822"/>
            </a:xfrm>
            <a:custGeom>
              <a:avLst/>
              <a:gdLst>
                <a:gd name="T0" fmla="*/ 0 w 21600"/>
                <a:gd name="T1" fmla="*/ 0 h 21600"/>
                <a:gd name="T2" fmla="*/ 21600 w 21600"/>
                <a:gd name="T3" fmla="*/ 21600 h 21600"/>
              </a:gdLst>
              <a:ahLst/>
              <a:cxnLst/>
              <a:rect l="T0" t="T1" r="T2" b="T3"/>
              <a:pathLst>
                <a:path w="21600" h="21600" extrusionOk="0">
                  <a:moveTo>
                    <a:pt x="21600" y="0"/>
                  </a:moveTo>
                  <a:lnTo>
                    <a:pt x="0" y="1170"/>
                  </a:lnTo>
                  <a:lnTo>
                    <a:pt x="0" y="21600"/>
                  </a:lnTo>
                  <a:lnTo>
                    <a:pt x="21600" y="20429"/>
                  </a:lnTo>
                  <a:lnTo>
                    <a:pt x="21600" y="0"/>
                  </a:lnTo>
                  <a:close/>
                </a:path>
              </a:pathLst>
            </a:custGeom>
            <a:solidFill>
              <a:schemeClr val="accent1"/>
            </a:solidFill>
            <a:ln>
              <a:noFill/>
            </a:ln>
          </p:spPr>
          <p:txBody>
            <a:bodyPr lIns="45700" tIns="45700" rIns="45700" bIns="45700" anchor="ctr"/>
            <a:lstStyle>
              <a:lvl1pPr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eaLnBrk="0" hangingPunct="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800"/>
                <a:buFont typeface="Calibri" panose="020F0502020204030204" pitchFamily="34" charset="0"/>
                <a:buNone/>
                <a:defRPr/>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grpSp>
      <p:sp>
        <p:nvSpPr>
          <p:cNvPr id="65" name="Google Shape;65;p7"/>
          <p:cNvSpPr txBox="1">
            <a:spLocks noGrp="1"/>
          </p:cNvSpPr>
          <p:nvPr>
            <p:ph type="title"/>
          </p:nvPr>
        </p:nvSpPr>
        <p:spPr>
          <a:xfrm>
            <a:off x="550500" y="759800"/>
            <a:ext cx="6107700" cy="396300"/>
          </a:xfrm>
          <a:prstGeom prst="rect">
            <a:avLst/>
          </a:prstGeom>
        </p:spPr>
        <p:txBody>
          <a:bodyPr spcFirstLastPara="1">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6" name="Google Shape;66;p7"/>
          <p:cNvSpPr txBox="1">
            <a:spLocks noGrp="1"/>
          </p:cNvSpPr>
          <p:nvPr>
            <p:ph type="body" idx="1"/>
          </p:nvPr>
        </p:nvSpPr>
        <p:spPr>
          <a:xfrm>
            <a:off x="550500" y="1353950"/>
            <a:ext cx="2853600" cy="3418200"/>
          </a:xfrm>
          <a:prstGeom prst="rect">
            <a:avLst/>
          </a:prstGeom>
        </p:spPr>
        <p:txBody>
          <a:bodyPr spcFirstLastPara="1">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67" name="Google Shape;67;p7"/>
          <p:cNvSpPr txBox="1">
            <a:spLocks noGrp="1"/>
          </p:cNvSpPr>
          <p:nvPr>
            <p:ph type="body" idx="2"/>
          </p:nvPr>
        </p:nvSpPr>
        <p:spPr>
          <a:xfrm>
            <a:off x="3804472" y="1353950"/>
            <a:ext cx="2853600" cy="3418200"/>
          </a:xfrm>
          <a:prstGeom prst="rect">
            <a:avLst/>
          </a:prstGeom>
        </p:spPr>
        <p:txBody>
          <a:bodyPr spcFirstLastPara="1">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4" name="Google Shape;68;p7">
            <a:extLst>
              <a:ext uri="{FF2B5EF4-FFF2-40B4-BE49-F238E27FC236}">
                <a16:creationId xmlns:a16="http://schemas.microsoft.com/office/drawing/2014/main" xmlns="" id="{0817B452-9DA6-48D6-A4A1-70EBF63D35DF}"/>
              </a:ext>
            </a:extLst>
          </p:cNvPr>
          <p:cNvSpPr txBox="1">
            <a:spLocks noGrp="1"/>
          </p:cNvSpPr>
          <p:nvPr>
            <p:ph type="sldNum" idx="10"/>
          </p:nvPr>
        </p:nvSpPr>
        <p:spPr/>
        <p:txBody>
          <a:bodyPr/>
          <a:lstStyle>
            <a:lvl1pPr>
              <a:defRPr/>
            </a:lvl1pPr>
          </a:lstStyle>
          <a:p>
            <a:fld id="{1D22D0FB-D266-4367-A764-0A95B8AAC1A4}" type="slidenum">
              <a:rPr lang="en-US" altLang="en-US"/>
              <a:pPr/>
              <a:t>‹#›</a:t>
            </a:fld>
            <a:endParaRPr lang="en-US" altLang="en-US"/>
          </a:p>
        </p:txBody>
      </p:sp>
    </p:spTree>
    <p:extLst>
      <p:ext uri="{BB962C8B-B14F-4D97-AF65-F5344CB8AC3E}">
        <p14:creationId xmlns:p14="http://schemas.microsoft.com/office/powerpoint/2010/main" val="156330893"/>
      </p:ext>
    </p:extLst>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xmlns="" id="{6571CA05-1776-4966-8BAD-B1EC5C9D9E34}"/>
              </a:ext>
            </a:extLst>
          </p:cNvPr>
          <p:cNvSpPr txBox="1">
            <a:spLocks noGrp="1"/>
          </p:cNvSpPr>
          <p:nvPr>
            <p:ph type="title"/>
          </p:nvPr>
        </p:nvSpPr>
        <p:spPr bwMode="auto">
          <a:xfrm>
            <a:off x="550863" y="760413"/>
            <a:ext cx="6107112"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xmlns="" id="{4B719B3E-8A31-48BB-91AB-B0C3A370A87C}"/>
              </a:ext>
            </a:extLst>
          </p:cNvPr>
          <p:cNvSpPr txBox="1">
            <a:spLocks noGrp="1"/>
          </p:cNvSpPr>
          <p:nvPr>
            <p:ph type="body" idx="1"/>
          </p:nvPr>
        </p:nvSpPr>
        <p:spPr bwMode="auto">
          <a:xfrm>
            <a:off x="550863" y="1354138"/>
            <a:ext cx="6107112" cy="303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xmlns="" id="{48381A1B-1C10-4E22-A725-F90C2A167A3C}"/>
              </a:ext>
            </a:extLst>
          </p:cNvPr>
          <p:cNvSpPr txBox="1">
            <a:spLocks noGrp="1"/>
          </p:cNvSpPr>
          <p:nvPr>
            <p:ph type="sldNum" idx="12"/>
          </p:nvPr>
        </p:nvSpPr>
        <p:spPr bwMode="auto">
          <a:xfrm>
            <a:off x="8345488" y="4687888"/>
            <a:ext cx="569912" cy="455612"/>
          </a:xfrm>
          <a:prstGeom prst="rect">
            <a:avLst/>
          </a:prstGeom>
          <a:noFill/>
          <a:ln>
            <a:noFill/>
          </a:ln>
        </p:spPr>
        <p:txBody>
          <a:bodyPr vert="horz" wrap="square" lIns="0" tIns="0" rIns="0" bIns="0" numCol="1" anchor="ctr" anchorCtr="0" compatLnSpc="1">
            <a:prstTxWarp prst="textNoShape">
              <a:avLst/>
            </a:prstTxWarp>
          </a:bodyPr>
          <a:lstStyle>
            <a:lvl1pPr algn="ctr" eaLnBrk="1" hangingPunct="1">
              <a:buClr>
                <a:srgbClr val="000000"/>
              </a:buClr>
              <a:buFont typeface="Arial" panose="020B0604020202020204" pitchFamily="34" charset="0"/>
              <a:buNone/>
              <a:defRPr sz="1300">
                <a:solidFill>
                  <a:srgbClr val="FFFFFF"/>
                </a:solidFill>
                <a:latin typeface="Oswald" panose="00000500000000000000" pitchFamily="2" charset="0"/>
                <a:sym typeface="Oswald" panose="00000500000000000000" pitchFamily="2" charset="0"/>
              </a:defRPr>
            </a:lvl1pPr>
          </a:lstStyle>
          <a:p>
            <a:fld id="{DE0A57A7-DC9D-4DB5-A38C-3E30B73319AB}"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transition>
    <p:fade thruBlk="1"/>
  </p:transition>
  <p:hf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342900" indent="-342900" algn="l" rtl="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a:ea typeface="Arial"/>
          <a:cs typeface="Arial"/>
          <a:sym typeface="Arial" panose="020B0604020202020204" pitchFamily="34" charset="0"/>
        </a:defRPr>
      </a:lvl1pPr>
      <a:lvl2pPr marL="742950" lvl="1" indent="-285750" algn="l" rtl="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a:ea typeface="Arial"/>
          <a:cs typeface="Arial"/>
          <a:sym typeface="Arial" panose="020B0604020202020204" pitchFamily="34" charset="0"/>
        </a:defRPr>
      </a:lvl2pPr>
      <a:lvl3pPr marL="1143000" lvl="2" indent="-228600" algn="l" rtl="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a:ea typeface="Arial"/>
          <a:cs typeface="Arial"/>
          <a:sym typeface="Arial" panose="020B0604020202020204" pitchFamily="34" charset="0"/>
        </a:defRPr>
      </a:lvl3pPr>
      <a:lvl4pPr marL="1600200" lvl="3" indent="-228600" algn="l" rtl="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a:ea typeface="Arial"/>
          <a:cs typeface="Arial"/>
          <a:sym typeface="Arial" panose="020B0604020202020204" pitchFamily="34" charset="0"/>
        </a:defRPr>
      </a:lvl4pPr>
      <a:lvl5pPr marL="2057400" lvl="4" indent="-228600" algn="l" rtl="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6.jpeg"/><Relationship Id="rId7" Type="http://schemas.openxmlformats.org/officeDocument/2006/relationships/image" Target="../media/image9.jpeg"/><Relationship Id="rId12"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microsoft.com/office/2007/relationships/hdphoto" Target="../media/hdphoto1.wdp"/><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7.png"/><Relationship Id="rId9" Type="http://schemas.openxmlformats.org/officeDocument/2006/relationships/image" Target="../media/image11.png"/><Relationship Id="rId1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Google Shape;140;p13">
            <a:extLst>
              <a:ext uri="{FF2B5EF4-FFF2-40B4-BE49-F238E27FC236}">
                <a16:creationId xmlns:a16="http://schemas.microsoft.com/office/drawing/2014/main" xmlns="" id="{221F1DE2-08DD-4BA8-90A6-8FE40A2AD882}"/>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2F85126D-F9FA-4E20-B9D5-DAD4CAC04385}"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a:t>
            </a:fld>
            <a:endParaRPr lang="en-US" altLang="en-US" sz="1300">
              <a:solidFill>
                <a:srgbClr val="FFFFFF"/>
              </a:solidFill>
              <a:latin typeface="Oswald" panose="00000500000000000000" pitchFamily="2" charset="0"/>
              <a:sym typeface="Oswald" panose="00000500000000000000" pitchFamily="2" charset="0"/>
            </a:endParaRPr>
          </a:p>
        </p:txBody>
      </p:sp>
      <p:sp>
        <p:nvSpPr>
          <p:cNvPr id="5123" name="Title 6">
            <a:extLst>
              <a:ext uri="{FF2B5EF4-FFF2-40B4-BE49-F238E27FC236}">
                <a16:creationId xmlns:a16="http://schemas.microsoft.com/office/drawing/2014/main" xmlns="" id="{5E9D5CB1-913A-426E-8A79-C58E038EE7B2}"/>
              </a:ext>
            </a:extLst>
          </p:cNvPr>
          <p:cNvSpPr txBox="1">
            <a:spLocks noGrp="1"/>
          </p:cNvSpPr>
          <p:nvPr>
            <p:ph type="title"/>
          </p:nvPr>
        </p:nvSpPr>
        <p:spPr>
          <a:xfrm>
            <a:off x="609600" y="402981"/>
            <a:ext cx="6107113" cy="913057"/>
          </a:xfrm>
        </p:spPr>
        <p:txBody>
          <a:bodyPr/>
          <a:lstStyle/>
          <a:p>
            <a:pPr eaLnBrk="1" hangingPunct="1">
              <a:lnSpc>
                <a:spcPct val="90000"/>
              </a:lnSpc>
              <a:spcBef>
                <a:spcPct val="0"/>
              </a:spcBef>
              <a:spcAft>
                <a:spcPct val="0"/>
              </a:spcAft>
              <a:buClr>
                <a:schemeClr val="accent1"/>
              </a:buClr>
            </a:pPr>
            <a:r>
              <a:rPr lang="en-US" altLang="en-US" sz="3200" dirty="0">
                <a:latin typeface="Oswald" panose="00000500000000000000" pitchFamily="2" charset="0"/>
                <a:cs typeface="Arial" panose="020B0604020202020204" pitchFamily="34" charset="0"/>
              </a:rPr>
              <a:t/>
            </a:r>
            <a:br>
              <a:rPr lang="en-US" altLang="en-US" sz="3200" dirty="0">
                <a:latin typeface="Oswald" panose="00000500000000000000" pitchFamily="2" charset="0"/>
                <a:cs typeface="Arial" panose="020B0604020202020204" pitchFamily="34" charset="0"/>
              </a:rPr>
            </a:br>
            <a:r>
              <a:rPr lang="en-US" altLang="en-US" sz="3200" dirty="0">
                <a:latin typeface="Oswald" panose="00000500000000000000" pitchFamily="2" charset="0"/>
                <a:cs typeface="Arial" panose="020B0604020202020204" pitchFamily="34" charset="0"/>
              </a:rPr>
              <a:t/>
            </a:r>
            <a:br>
              <a:rPr lang="en-US" altLang="en-US" sz="3200" dirty="0">
                <a:latin typeface="Oswald" panose="00000500000000000000" pitchFamily="2" charset="0"/>
                <a:cs typeface="Arial" panose="020B0604020202020204" pitchFamily="34" charset="0"/>
              </a:rPr>
            </a:br>
            <a:r>
              <a:rPr lang="en-US" altLang="en-US" sz="3200" b="1" dirty="0">
                <a:solidFill>
                  <a:schemeClr val="accent1"/>
                </a:solidFill>
                <a:latin typeface="Oswald"/>
              </a:rPr>
              <a:t>INTRUSION HUNTER</a:t>
            </a:r>
            <a:endParaRPr lang="en-US" altLang="en-US" sz="3200" b="1" dirty="0">
              <a:solidFill>
                <a:schemeClr val="accent1"/>
              </a:solidFill>
              <a:latin typeface="Oswald" panose="00000500000000000000" pitchFamily="2" charset="0"/>
              <a:cs typeface="Arial" panose="020B0604020202020204" pitchFamily="34" charset="0"/>
            </a:endParaRPr>
          </a:p>
        </p:txBody>
      </p:sp>
      <p:sp>
        <p:nvSpPr>
          <p:cNvPr id="5124" name="Rectangle 10">
            <a:extLst>
              <a:ext uri="{FF2B5EF4-FFF2-40B4-BE49-F238E27FC236}">
                <a16:creationId xmlns:a16="http://schemas.microsoft.com/office/drawing/2014/main" xmlns="" id="{EF47BF8B-79B3-48BC-8FEC-426A9FE19FAF}"/>
              </a:ext>
            </a:extLst>
          </p:cNvPr>
          <p:cNvSpPr>
            <a:spLocks noChangeArrowheads="1"/>
          </p:cNvSpPr>
          <p:nvPr/>
        </p:nvSpPr>
        <p:spPr bwMode="auto">
          <a:xfrm>
            <a:off x="609600" y="1352550"/>
            <a:ext cx="4572000"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spAutoFit/>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Font typeface="Arial" panose="020B0604020202020204" pitchFamily="34" charset="0"/>
              <a:buNone/>
            </a:pPr>
            <a:endParaRPr lang="en-US" altLang="en-US" dirty="0"/>
          </a:p>
          <a:p>
            <a:pPr eaLnBrk="1" hangingPunct="1">
              <a:buFont typeface="Arial" panose="020B0604020202020204" pitchFamily="34" charset="0"/>
              <a:buNone/>
            </a:pPr>
            <a:endParaRPr lang="en-US" altLang="en-US" dirty="0"/>
          </a:p>
          <a:p>
            <a:pPr eaLnBrk="1" hangingPunct="1">
              <a:buFont typeface="Arial" panose="020B0604020202020204" pitchFamily="34" charset="0"/>
              <a:buNone/>
            </a:pPr>
            <a:r>
              <a:rPr lang="en-US" altLang="en-US" b="1" dirty="0">
                <a:latin typeface="Arial"/>
                <a:cs typeface="Arial"/>
              </a:rPr>
              <a:t>Team Members : </a:t>
            </a:r>
          </a:p>
          <a:p>
            <a:pPr eaLnBrk="1" hangingPunct="1">
              <a:buNone/>
            </a:pPr>
            <a:endParaRPr lang="en-US" altLang="en-US" b="1" dirty="0" smtClean="0">
              <a:latin typeface="Arial"/>
              <a:cs typeface="Arial"/>
            </a:endParaRPr>
          </a:p>
          <a:p>
            <a:pPr eaLnBrk="1" hangingPunct="1">
              <a:buNone/>
            </a:pPr>
            <a:r>
              <a:rPr lang="en-US" altLang="en-US" dirty="0">
                <a:latin typeface="Bookman Old Style" panose="02050604050505020204" pitchFamily="18" charset="0"/>
                <a:cs typeface="Arial"/>
              </a:rPr>
              <a:t>KRISHNA PARESH RAICHURA </a:t>
            </a:r>
          </a:p>
          <a:p>
            <a:pPr eaLnBrk="1" hangingPunct="1">
              <a:buFont typeface="Arial" panose="020B0604020202020204" pitchFamily="34" charset="0"/>
              <a:buNone/>
            </a:pPr>
            <a:r>
              <a:rPr lang="en-US" altLang="en-US" smtClean="0">
                <a:latin typeface="Bookman Old Style" panose="02050604050505020204" pitchFamily="18" charset="0"/>
                <a:cs typeface="Arial"/>
              </a:rPr>
              <a:t>SREEJHA J</a:t>
            </a:r>
            <a:endParaRPr lang="en-US" altLang="en-US" dirty="0">
              <a:latin typeface="Bookman Old Style" panose="02050604050505020204" pitchFamily="18" charset="0"/>
              <a:cs typeface="Arial"/>
            </a:endParaRPr>
          </a:p>
          <a:p>
            <a:pPr eaLnBrk="1" hangingPunct="1">
              <a:buNone/>
            </a:pPr>
            <a:endParaRPr lang="en-US" altLang="en-US" dirty="0">
              <a:latin typeface="Bookman Old Style" panose="02050604050505020204" pitchFamily="18" charset="0"/>
              <a:cs typeface="Arial"/>
            </a:endParaRPr>
          </a:p>
          <a:p>
            <a:pPr eaLnBrk="1" hangingPunct="1">
              <a:buFontTx/>
              <a:buNone/>
            </a:pPr>
            <a:endParaRPr lang="en-US" altLang="en-US" dirty="0"/>
          </a:p>
          <a:p>
            <a:pPr eaLnBrk="1" hangingPunct="1">
              <a:buNone/>
            </a:pPr>
            <a:endParaRPr lang="en-US" altLang="en-US" dirty="0"/>
          </a:p>
        </p:txBody>
      </p:sp>
      <p:pic>
        <p:nvPicPr>
          <p:cNvPr id="5126" name="Picture 2" descr="SECE-TBI : : Welcome to Sri Eshwar TBI">
            <a:extLst>
              <a:ext uri="{FF2B5EF4-FFF2-40B4-BE49-F238E27FC236}">
                <a16:creationId xmlns:a16="http://schemas.microsoft.com/office/drawing/2014/main" xmlns="" id="{61B98434-EF0A-4C27-8356-0E0F1B4792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8" name="Picture 14" descr="StormBreaker | Social Engineering tool - YouTube">
            <a:extLst>
              <a:ext uri="{FF2B5EF4-FFF2-40B4-BE49-F238E27FC236}">
                <a16:creationId xmlns:a16="http://schemas.microsoft.com/office/drawing/2014/main" xmlns="" id="{754B51B6-B7E2-4821-9438-642D92608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4505" y="2274250"/>
            <a:ext cx="1851845" cy="104166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Xampp png images | PNGEgg">
            <a:extLst>
              <a:ext uri="{FF2B5EF4-FFF2-40B4-BE49-F238E27FC236}">
                <a16:creationId xmlns:a16="http://schemas.microsoft.com/office/drawing/2014/main" xmlns="" id="{88A4D3B5-814A-48E3-87E2-72163D15C38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778" b="89778" l="9778" r="92889">
                        <a14:foregroundMark x1="50667" y1="15556" x2="56000" y2="54667"/>
                        <a14:foregroundMark x1="56000" y1="54667" x2="63111" y2="32000"/>
                        <a14:foregroundMark x1="47111" y1="20000" x2="80000" y2="44000"/>
                        <a14:foregroundMark x1="80000" y1="44000" x2="48000" y2="67111"/>
                        <a14:foregroundMark x1="48000" y1="67111" x2="40889" y2="27556"/>
                        <a14:foregroundMark x1="40889" y1="27556" x2="61333" y2="23111"/>
                        <a14:foregroundMark x1="65778" y1="48889" x2="52444" y2="88889"/>
                        <a14:foregroundMark x1="52444" y1="88889" x2="20000" y2="64000"/>
                        <a14:foregroundMark x1="20000" y1="64000" x2="30667" y2="53778"/>
                        <a14:foregroundMark x1="92889" y1="68889" x2="53333" y2="72000"/>
                        <a14:foregroundMark x1="53333" y1="72000" x2="84889" y2="61778"/>
                        <a14:foregroundMark x1="41333" y1="21778" x2="55111" y2="27556"/>
                        <a14:foregroundMark x1="44889" y1="32000" x2="69778" y2="80000"/>
                        <a14:foregroundMark x1="69778" y1="80000" x2="35111" y2="55111"/>
                        <a14:foregroundMark x1="35111" y1="55111" x2="66667" y2="32889"/>
                        <a14:foregroundMark x1="54222" y1="29333" x2="23556" y2="34667"/>
                        <a14:foregroundMark x1="34222" y1="30222" x2="38667" y2="62667"/>
                        <a14:foregroundMark x1="42222" y1="58222" x2="51556" y2="50222"/>
                        <a14:foregroundMark x1="61333" y1="36444" x2="53333" y2="48000"/>
                        <a14:foregroundMark x1="64889" y1="43556" x2="62222" y2="43556"/>
                      </a14:backgroundRemoval>
                    </a14:imgEffect>
                  </a14:imgLayer>
                </a14:imgProps>
              </a:ext>
              <a:ext uri="{28A0092B-C50C-407E-A947-70E740481C1C}">
                <a14:useLocalDpi xmlns:a14="http://schemas.microsoft.com/office/drawing/2010/main" val="0"/>
              </a:ext>
            </a:extLst>
          </a:blip>
          <a:srcRect/>
          <a:stretch>
            <a:fillRect/>
          </a:stretch>
        </p:blipFill>
        <p:spPr bwMode="auto">
          <a:xfrm>
            <a:off x="2233924" y="2365688"/>
            <a:ext cx="950225" cy="950225"/>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xmlns="" id="{1BE7BBBD-7DDA-1A47-4F38-955F98FA4725}"/>
              </a:ext>
            </a:extLst>
          </p:cNvPr>
          <p:cNvSpPr>
            <a:spLocks noGrp="1"/>
          </p:cNvSpPr>
          <p:nvPr>
            <p:ph type="sldNum" idx="10"/>
          </p:nvPr>
        </p:nvSpPr>
        <p:spPr/>
        <p:txBody>
          <a:bodyPr/>
          <a:lstStyle/>
          <a:p>
            <a:fld id="{1D22D0FB-D266-4367-A764-0A95B8AAC1A4}" type="slidenum">
              <a:rPr lang="en-US" altLang="en-US" smtClean="0"/>
              <a:pPr/>
              <a:t>10</a:t>
            </a:fld>
            <a:endParaRPr lang="en-US" altLang="en-US"/>
          </a:p>
        </p:txBody>
      </p:sp>
      <p:sp>
        <p:nvSpPr>
          <p:cNvPr id="6" name="TextBox 5">
            <a:extLst>
              <a:ext uri="{FF2B5EF4-FFF2-40B4-BE49-F238E27FC236}">
                <a16:creationId xmlns:a16="http://schemas.microsoft.com/office/drawing/2014/main" xmlns="" id="{C6C461D3-FF52-14F2-6C47-F1B360C4BDA6}"/>
              </a:ext>
            </a:extLst>
          </p:cNvPr>
          <p:cNvSpPr txBox="1"/>
          <p:nvPr/>
        </p:nvSpPr>
        <p:spPr>
          <a:xfrm>
            <a:off x="620360" y="439444"/>
            <a:ext cx="3642732" cy="461665"/>
          </a:xfrm>
          <a:prstGeom prst="rect">
            <a:avLst/>
          </a:prstGeom>
          <a:noFill/>
        </p:spPr>
        <p:txBody>
          <a:bodyPr wrap="square" rtlCol="0">
            <a:spAutoFit/>
          </a:bodyPr>
          <a:lstStyle/>
          <a:p>
            <a:r>
              <a:rPr lang="en-IN" sz="2400" b="1" dirty="0">
                <a:latin typeface="Bookman Old Style" panose="02050604050505020204" pitchFamily="18" charset="0"/>
              </a:rPr>
              <a:t>TOOLS USED</a:t>
            </a:r>
          </a:p>
        </p:txBody>
      </p:sp>
      <p:pic>
        <p:nvPicPr>
          <p:cNvPr id="1026" name="Picture 2" descr="File:HTML5 logo and wordmark.svg - Wikimedia Commons">
            <a:extLst>
              <a:ext uri="{FF2B5EF4-FFF2-40B4-BE49-F238E27FC236}">
                <a16:creationId xmlns:a16="http://schemas.microsoft.com/office/drawing/2014/main" xmlns="" id="{720C8556-0F4B-44C3-829F-421C3574CA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95148" y="1428272"/>
            <a:ext cx="687607" cy="6876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SS logo and symbol, meaning, history, PNG">
            <a:extLst>
              <a:ext uri="{FF2B5EF4-FFF2-40B4-BE49-F238E27FC236}">
                <a16:creationId xmlns:a16="http://schemas.microsoft.com/office/drawing/2014/main" xmlns="" id="{44BBD3C6-72CB-459B-885A-111FA7E803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15878" y="1428271"/>
            <a:ext cx="1100170" cy="68760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xmlns="" id="{E1730B44-EDB8-461A-9085-693DDD23FCD6}"/>
              </a:ext>
            </a:extLst>
          </p:cNvPr>
          <p:cNvPicPr>
            <a:picLocks noChangeAspect="1"/>
          </p:cNvPicPr>
          <p:nvPr/>
        </p:nvPicPr>
        <p:blipFill>
          <a:blip r:embed="rId8"/>
          <a:stretch>
            <a:fillRect/>
          </a:stretch>
        </p:blipFill>
        <p:spPr>
          <a:xfrm>
            <a:off x="3197764" y="1385742"/>
            <a:ext cx="1363609" cy="767030"/>
          </a:xfrm>
          <a:prstGeom prst="rect">
            <a:avLst/>
          </a:prstGeom>
        </p:spPr>
      </p:pic>
      <p:pic>
        <p:nvPicPr>
          <p:cNvPr id="1030" name="Picture 6" descr="File:Sql data base with logo.png - Wikimedia Commons">
            <a:extLst>
              <a:ext uri="{FF2B5EF4-FFF2-40B4-BE49-F238E27FC236}">
                <a16:creationId xmlns:a16="http://schemas.microsoft.com/office/drawing/2014/main" xmlns="" id="{22CB444C-5F1A-428A-90A0-EDD0FB1CC81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31499" y="1507220"/>
            <a:ext cx="1163626" cy="5430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le:PHP-logo.svg - Wikimedia Commons">
            <a:extLst>
              <a:ext uri="{FF2B5EF4-FFF2-40B4-BE49-F238E27FC236}">
                <a16:creationId xmlns:a16="http://schemas.microsoft.com/office/drawing/2014/main" xmlns="" id="{63EFCE2E-8E1E-4913-BA60-791E4C134F8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4381" y="2571750"/>
            <a:ext cx="887871" cy="4796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Kali Linux Logo&quot; Magnet for Sale by Weeev | Redbubble">
            <a:extLst>
              <a:ext uri="{FF2B5EF4-FFF2-40B4-BE49-F238E27FC236}">
                <a16:creationId xmlns:a16="http://schemas.microsoft.com/office/drawing/2014/main" xmlns="" id="{99CBE8C7-FF30-4D50-9BDD-12155E5331B9}"/>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9876" t="11738" r="12729" b="11858"/>
          <a:stretch/>
        </p:blipFill>
        <p:spPr bwMode="auto">
          <a:xfrm>
            <a:off x="3491076" y="2457285"/>
            <a:ext cx="776991" cy="76703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Ptables Monioring | InfluxData">
            <a:extLst>
              <a:ext uri="{FF2B5EF4-FFF2-40B4-BE49-F238E27FC236}">
                <a16:creationId xmlns:a16="http://schemas.microsoft.com/office/drawing/2014/main" xmlns="" id="{C42793C1-9DF8-442A-84EB-BB0E17146F7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81166" y="3412327"/>
            <a:ext cx="936832" cy="936832"/>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Top 10 LogCheck Alternatives &amp; Competitors | G2">
            <a:extLst>
              <a:ext uri="{FF2B5EF4-FFF2-40B4-BE49-F238E27FC236}">
                <a16:creationId xmlns:a16="http://schemas.microsoft.com/office/drawing/2014/main" xmlns="" id="{89D6EBBB-2362-4598-AE8C-E6652F6226B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349356" y="3584568"/>
            <a:ext cx="1137296" cy="597080"/>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File:Postfix logo.png - Deimos.fr / Bloc Notes Informatique">
            <a:extLst>
              <a:ext uri="{FF2B5EF4-FFF2-40B4-BE49-F238E27FC236}">
                <a16:creationId xmlns:a16="http://schemas.microsoft.com/office/drawing/2014/main" xmlns="" id="{9328146B-FF4A-4600-A575-CCC473205693}"/>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678323" y="3453792"/>
            <a:ext cx="1383450" cy="73360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xmlns="" id="{4A175760-6924-4615-AAF7-9490E8784BF9}"/>
              </a:ext>
            </a:extLst>
          </p:cNvPr>
          <p:cNvPicPr>
            <a:picLocks noChangeAspect="1"/>
          </p:cNvPicPr>
          <p:nvPr/>
        </p:nvPicPr>
        <p:blipFill>
          <a:blip r:embed="rId15"/>
          <a:stretch>
            <a:fillRect/>
          </a:stretch>
        </p:blipFill>
        <p:spPr>
          <a:xfrm>
            <a:off x="2311732" y="3485691"/>
            <a:ext cx="803383" cy="767031"/>
          </a:xfrm>
          <a:prstGeom prst="rect">
            <a:avLst/>
          </a:prstGeom>
        </p:spPr>
      </p:pic>
    </p:spTree>
    <p:extLst>
      <p:ext uri="{BB962C8B-B14F-4D97-AF65-F5344CB8AC3E}">
        <p14:creationId xmlns:p14="http://schemas.microsoft.com/office/powerpoint/2010/main" val="497185241"/>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96948" y="20004"/>
            <a:ext cx="5264358" cy="764473"/>
          </a:xfrm>
        </p:spPr>
        <p:txBody>
          <a:bodyPr/>
          <a:lstStyle/>
          <a:p>
            <a:pPr eaLnBrk="1" hangingPunct="1">
              <a:lnSpc>
                <a:spcPct val="90000"/>
              </a:lnSpc>
              <a:spcBef>
                <a:spcPct val="0"/>
              </a:spcBef>
              <a:spcAft>
                <a:spcPct val="0"/>
              </a:spcAft>
              <a:buClr>
                <a:schemeClr val="accent1"/>
              </a:buClr>
              <a:buFont typeface="Arial" charset="0"/>
              <a:buNone/>
              <a:defRPr/>
            </a:pPr>
            <a:r>
              <a:rPr lang="en-US" sz="3200" dirty="0">
                <a:solidFill>
                  <a:schemeClr val="tx2">
                    <a:lumMod val="25000"/>
                  </a:schemeClr>
                </a:solidFill>
                <a:latin typeface="Times New Roman" pitchFamily="18" charset="0"/>
                <a:cs typeface="Times New Roman" pitchFamily="18" charset="0"/>
                <a:sym typeface="Arial"/>
              </a:rPr>
              <a:t>WEBSITE : </a:t>
            </a:r>
            <a:endParaRPr lang="en-US" altLang="en-US" sz="32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11</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xmlns="" id="{3DFDF585-866E-4031-BAA4-F4908FB9417D}"/>
              </a:ext>
            </a:extLst>
          </p:cNvPr>
          <p:cNvPicPr>
            <a:picLocks noChangeAspect="1"/>
          </p:cNvPicPr>
          <p:nvPr/>
        </p:nvPicPr>
        <p:blipFill rotWithShape="1">
          <a:blip r:embed="rId3"/>
          <a:srcRect t="-2507" r="1666" b="5957"/>
          <a:stretch/>
        </p:blipFill>
        <p:spPr>
          <a:xfrm>
            <a:off x="496948" y="933868"/>
            <a:ext cx="5934114" cy="327576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90556458"/>
      </p:ext>
    </p:extLst>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96948" y="20004"/>
            <a:ext cx="5264358" cy="764473"/>
          </a:xfrm>
        </p:spPr>
        <p:txBody>
          <a:bodyPr/>
          <a:lstStyle/>
          <a:p>
            <a:pPr eaLnBrk="1" hangingPunct="1">
              <a:lnSpc>
                <a:spcPct val="90000"/>
              </a:lnSpc>
              <a:spcBef>
                <a:spcPct val="0"/>
              </a:spcBef>
              <a:spcAft>
                <a:spcPct val="0"/>
              </a:spcAft>
              <a:buClr>
                <a:schemeClr val="accent1"/>
              </a:buClr>
              <a:buFont typeface="Arial" charset="0"/>
              <a:buNone/>
              <a:defRPr/>
            </a:pPr>
            <a:r>
              <a:rPr lang="en-US" sz="3200" dirty="0">
                <a:solidFill>
                  <a:schemeClr val="tx2">
                    <a:lumMod val="25000"/>
                  </a:schemeClr>
                </a:solidFill>
                <a:latin typeface="Times New Roman" pitchFamily="18" charset="0"/>
                <a:cs typeface="Times New Roman" pitchFamily="18" charset="0"/>
                <a:sym typeface="Arial"/>
              </a:rPr>
              <a:t>DATABASE : </a:t>
            </a:r>
            <a:endParaRPr lang="en-US" altLang="en-US" sz="32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12</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xmlns="" id="{1E98470F-D186-4F7A-AEE8-5E49A8608D87}"/>
              </a:ext>
            </a:extLst>
          </p:cNvPr>
          <p:cNvPicPr>
            <a:picLocks noChangeAspect="1"/>
          </p:cNvPicPr>
          <p:nvPr/>
        </p:nvPicPr>
        <p:blipFill rotWithShape="1">
          <a:blip r:embed="rId3"/>
          <a:srcRect l="17177" t="12022" r="1451" b="5010"/>
          <a:stretch/>
        </p:blipFill>
        <p:spPr>
          <a:xfrm>
            <a:off x="300866" y="912699"/>
            <a:ext cx="6195627" cy="3551706"/>
          </a:xfrm>
          <a:prstGeom prst="rect">
            <a:avLst/>
          </a:prstGeom>
        </p:spPr>
      </p:pic>
    </p:spTree>
    <p:extLst>
      <p:ext uri="{BB962C8B-B14F-4D97-AF65-F5344CB8AC3E}">
        <p14:creationId xmlns:p14="http://schemas.microsoft.com/office/powerpoint/2010/main" val="3231521225"/>
      </p:ext>
    </p:extLst>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43785" y="-140722"/>
            <a:ext cx="5165883" cy="560843"/>
          </a:xfrm>
        </p:spPr>
        <p:txBody>
          <a:bodyPr/>
          <a:lstStyle/>
          <a:p>
            <a:pPr eaLnBrk="1" hangingPunct="1">
              <a:lnSpc>
                <a:spcPct val="90000"/>
              </a:lnSpc>
              <a:spcBef>
                <a:spcPct val="0"/>
              </a:spcBef>
              <a:spcAft>
                <a:spcPct val="0"/>
              </a:spcAft>
              <a:buClr>
                <a:schemeClr val="accent1"/>
              </a:buClr>
              <a:buFont typeface="Arial" charset="0"/>
              <a:buNone/>
              <a:defRPr/>
            </a:pPr>
            <a:r>
              <a:rPr lang="en-US" sz="2500" dirty="0">
                <a:solidFill>
                  <a:schemeClr val="tx2">
                    <a:lumMod val="25000"/>
                  </a:schemeClr>
                </a:solidFill>
                <a:latin typeface="Times New Roman" pitchFamily="18" charset="0"/>
                <a:cs typeface="Times New Roman" pitchFamily="18" charset="0"/>
                <a:sym typeface="Arial"/>
              </a:rPr>
              <a:t>FIREWALL BASIC CODE : </a:t>
            </a:r>
            <a:endParaRPr lang="en-US" altLang="en-US" sz="25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13</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25265"/>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xmlns="" id="{CB83DEBD-5D09-9D7A-CC8B-F1DB2E70BA79}"/>
              </a:ext>
            </a:extLst>
          </p:cNvPr>
          <p:cNvPicPr>
            <a:picLocks noChangeAspect="1"/>
          </p:cNvPicPr>
          <p:nvPr/>
        </p:nvPicPr>
        <p:blipFill>
          <a:blip r:embed="rId3"/>
          <a:stretch>
            <a:fillRect/>
          </a:stretch>
        </p:blipFill>
        <p:spPr>
          <a:xfrm>
            <a:off x="52039" y="585582"/>
            <a:ext cx="7292987" cy="4102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74104408"/>
      </p:ext>
    </p:extLst>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43785" y="-140722"/>
            <a:ext cx="5165883" cy="560843"/>
          </a:xfrm>
        </p:spPr>
        <p:txBody>
          <a:bodyPr/>
          <a:lstStyle/>
          <a:p>
            <a:pPr eaLnBrk="1" hangingPunct="1">
              <a:lnSpc>
                <a:spcPct val="90000"/>
              </a:lnSpc>
              <a:spcBef>
                <a:spcPct val="0"/>
              </a:spcBef>
              <a:spcAft>
                <a:spcPct val="0"/>
              </a:spcAft>
              <a:buClr>
                <a:schemeClr val="accent1"/>
              </a:buClr>
              <a:buFont typeface="Arial" charset="0"/>
              <a:buNone/>
              <a:defRPr/>
            </a:pPr>
            <a:r>
              <a:rPr lang="en-US" sz="2500" dirty="0">
                <a:solidFill>
                  <a:schemeClr val="tx2">
                    <a:lumMod val="25000"/>
                  </a:schemeClr>
                </a:solidFill>
                <a:latin typeface="Times New Roman" pitchFamily="18" charset="0"/>
                <a:cs typeface="Times New Roman" pitchFamily="18" charset="0"/>
                <a:sym typeface="Arial"/>
              </a:rPr>
              <a:t>NETWORK TRAFFICKING :</a:t>
            </a:r>
            <a:endParaRPr lang="en-US" altLang="en-US" sz="25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14</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25265"/>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xmlns="" id="{CA16601D-A52F-46FE-A918-BD72D17FC781}"/>
              </a:ext>
            </a:extLst>
          </p:cNvPr>
          <p:cNvPicPr>
            <a:picLocks noChangeAspect="1"/>
          </p:cNvPicPr>
          <p:nvPr/>
        </p:nvPicPr>
        <p:blipFill rotWithShape="1">
          <a:blip r:embed="rId3"/>
          <a:srcRect t="11971" r="930" b="8838"/>
          <a:stretch/>
        </p:blipFill>
        <p:spPr>
          <a:xfrm>
            <a:off x="279940" y="691117"/>
            <a:ext cx="8635460" cy="3880884"/>
          </a:xfrm>
          <a:prstGeom prst="rect">
            <a:avLst/>
          </a:prstGeom>
        </p:spPr>
      </p:pic>
    </p:spTree>
    <p:extLst>
      <p:ext uri="{BB962C8B-B14F-4D97-AF65-F5344CB8AC3E}">
        <p14:creationId xmlns:p14="http://schemas.microsoft.com/office/powerpoint/2010/main" val="2827229055"/>
      </p:ext>
    </p:extLst>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43785" y="-140722"/>
            <a:ext cx="5165883" cy="560843"/>
          </a:xfrm>
        </p:spPr>
        <p:txBody>
          <a:bodyPr/>
          <a:lstStyle/>
          <a:p>
            <a:pPr eaLnBrk="1" hangingPunct="1">
              <a:lnSpc>
                <a:spcPct val="90000"/>
              </a:lnSpc>
              <a:spcBef>
                <a:spcPct val="0"/>
              </a:spcBef>
              <a:spcAft>
                <a:spcPct val="0"/>
              </a:spcAft>
              <a:buClr>
                <a:schemeClr val="accent1"/>
              </a:buClr>
              <a:buFont typeface="Arial" charset="0"/>
              <a:buNone/>
              <a:defRPr/>
            </a:pPr>
            <a:r>
              <a:rPr lang="en-US" sz="2500" dirty="0">
                <a:solidFill>
                  <a:schemeClr val="tx2">
                    <a:lumMod val="25000"/>
                  </a:schemeClr>
                </a:solidFill>
                <a:latin typeface="Times New Roman" pitchFamily="18" charset="0"/>
                <a:cs typeface="Times New Roman" pitchFamily="18" charset="0"/>
                <a:sym typeface="Arial"/>
              </a:rPr>
              <a:t>LOG GENERATION : </a:t>
            </a:r>
            <a:endParaRPr lang="en-US" altLang="en-US" sz="25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15</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25265"/>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xmlns="" id="{E7B8E559-5C69-40D4-AAC4-2B6993D3BD70}"/>
              </a:ext>
            </a:extLst>
          </p:cNvPr>
          <p:cNvPicPr>
            <a:picLocks noChangeAspect="1"/>
          </p:cNvPicPr>
          <p:nvPr/>
        </p:nvPicPr>
        <p:blipFill rotWithShape="1">
          <a:blip r:embed="rId3"/>
          <a:srcRect r="1047" b="15659"/>
          <a:stretch/>
        </p:blipFill>
        <p:spPr>
          <a:xfrm>
            <a:off x="372283" y="660897"/>
            <a:ext cx="8399434" cy="40269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32087638"/>
      </p:ext>
    </p:extLst>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43785" y="-140722"/>
            <a:ext cx="5165883" cy="560843"/>
          </a:xfrm>
        </p:spPr>
        <p:txBody>
          <a:bodyPr/>
          <a:lstStyle/>
          <a:p>
            <a:pPr eaLnBrk="1" hangingPunct="1">
              <a:lnSpc>
                <a:spcPct val="90000"/>
              </a:lnSpc>
              <a:spcBef>
                <a:spcPct val="0"/>
              </a:spcBef>
              <a:spcAft>
                <a:spcPct val="0"/>
              </a:spcAft>
              <a:buClr>
                <a:schemeClr val="accent1"/>
              </a:buClr>
              <a:buFont typeface="Arial" charset="0"/>
              <a:buNone/>
              <a:defRPr/>
            </a:pPr>
            <a:r>
              <a:rPr lang="en-US" sz="2500" dirty="0">
                <a:solidFill>
                  <a:schemeClr val="tx2">
                    <a:lumMod val="25000"/>
                  </a:schemeClr>
                </a:solidFill>
                <a:latin typeface="Times New Roman" pitchFamily="18" charset="0"/>
                <a:cs typeface="Times New Roman" pitchFamily="18" charset="0"/>
                <a:sym typeface="Arial"/>
              </a:rPr>
              <a:t>MAIL GENERATON  : </a:t>
            </a:r>
            <a:endParaRPr lang="en-US" altLang="en-US" sz="2500" dirty="0">
              <a:solidFill>
                <a:schemeClr val="accent1"/>
              </a:solidFill>
              <a:latin typeface="Oswald" charset="0"/>
              <a:cs typeface="Arial" charset="0"/>
              <a:sym typeface="Oswald"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16</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825265"/>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xmlns="" id="{B14692A1-78F2-456A-A3C3-DF0C5FF7BE8C}"/>
              </a:ext>
            </a:extLst>
          </p:cNvPr>
          <p:cNvPicPr>
            <a:picLocks noChangeAspect="1"/>
          </p:cNvPicPr>
          <p:nvPr/>
        </p:nvPicPr>
        <p:blipFill rotWithShape="1">
          <a:blip r:embed="rId3"/>
          <a:srcRect l="1047" t="17158"/>
          <a:stretch/>
        </p:blipFill>
        <p:spPr>
          <a:xfrm>
            <a:off x="232847" y="661561"/>
            <a:ext cx="8682553" cy="40887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6006964"/>
      </p:ext>
    </p:extLst>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6B5B8D67-8A3D-5A3E-44E4-6BD13A65BFEC}"/>
              </a:ext>
            </a:extLst>
          </p:cNvPr>
          <p:cNvSpPr>
            <a:spLocks noGrp="1"/>
          </p:cNvSpPr>
          <p:nvPr>
            <p:ph type="sldNum" idx="10"/>
          </p:nvPr>
        </p:nvSpPr>
        <p:spPr/>
        <p:txBody>
          <a:bodyPr/>
          <a:lstStyle/>
          <a:p>
            <a:fld id="{1D22D0FB-D266-4367-A764-0A95B8AAC1A4}" type="slidenum">
              <a:rPr lang="en-US" altLang="en-US" smtClean="0"/>
              <a:pPr/>
              <a:t>17</a:t>
            </a:fld>
            <a:endParaRPr lang="en-US" altLang="en-US"/>
          </a:p>
        </p:txBody>
      </p:sp>
      <p:sp>
        <p:nvSpPr>
          <p:cNvPr id="6" name="TextBox 5">
            <a:extLst>
              <a:ext uri="{FF2B5EF4-FFF2-40B4-BE49-F238E27FC236}">
                <a16:creationId xmlns:a16="http://schemas.microsoft.com/office/drawing/2014/main" xmlns="" id="{A0D5972E-139B-5289-3C9B-9D3D52E5C280}"/>
              </a:ext>
            </a:extLst>
          </p:cNvPr>
          <p:cNvSpPr txBox="1"/>
          <p:nvPr/>
        </p:nvSpPr>
        <p:spPr>
          <a:xfrm>
            <a:off x="276958" y="490654"/>
            <a:ext cx="7346581" cy="461665"/>
          </a:xfrm>
          <a:prstGeom prst="rect">
            <a:avLst/>
          </a:prstGeom>
          <a:noFill/>
        </p:spPr>
        <p:txBody>
          <a:bodyPr wrap="square" rtlCol="0">
            <a:spAutoFit/>
          </a:bodyPr>
          <a:lstStyle/>
          <a:p>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CONCLUSION &amp; FUTURE ENHANCEMENT</a:t>
            </a:r>
            <a:endParaRPr lang="en-IN" sz="2400" b="1" dirty="0">
              <a:latin typeface="Bookman Old Style" panose="02050604050505020204" pitchFamily="18" charset="0"/>
            </a:endParaRPr>
          </a:p>
        </p:txBody>
      </p:sp>
      <p:sp>
        <p:nvSpPr>
          <p:cNvPr id="7" name="TextBox 6">
            <a:extLst>
              <a:ext uri="{FF2B5EF4-FFF2-40B4-BE49-F238E27FC236}">
                <a16:creationId xmlns:a16="http://schemas.microsoft.com/office/drawing/2014/main" xmlns="" id="{6F6B86EE-8448-61DD-4DDF-0CCA99D0B8E3}"/>
              </a:ext>
            </a:extLst>
          </p:cNvPr>
          <p:cNvSpPr txBox="1"/>
          <p:nvPr/>
        </p:nvSpPr>
        <p:spPr>
          <a:xfrm>
            <a:off x="800100" y="1294477"/>
            <a:ext cx="5716858" cy="3093154"/>
          </a:xfrm>
          <a:prstGeom prst="rect">
            <a:avLst/>
          </a:prstGeom>
          <a:noFill/>
        </p:spPr>
        <p:txBody>
          <a:bodyPr wrap="square" rtlCol="0">
            <a:spAutoFit/>
          </a:bodyPr>
          <a:lstStyle/>
          <a:p>
            <a:pPr marL="285750" indent="-285750" algn="just">
              <a:buFont typeface="Wingdings" panose="05000000000000000000" pitchFamily="2" charset="2"/>
              <a:buChar char="q"/>
            </a:pPr>
            <a:r>
              <a:rPr lang="en-US" sz="1500" dirty="0">
                <a:latin typeface="Bookman Old Style" panose="02050604050505020204" pitchFamily="18" charset="0"/>
              </a:rPr>
              <a:t>By using different tools of Kali Linux a firewall has been successfully and effectively implemented to stop the Distributed Denial of Service(DDoS)  attacks, giving a highly efficient stop in downing the web service and a log generation have been done in improvising to know whether the origin.</a:t>
            </a:r>
          </a:p>
          <a:p>
            <a:pPr marL="285750" indent="-285750" algn="just">
              <a:buFont typeface="Wingdings" panose="05000000000000000000" pitchFamily="2" charset="2"/>
              <a:buChar char="q"/>
            </a:pPr>
            <a:endParaRPr lang="en-US" sz="1500" dirty="0">
              <a:latin typeface="Bookman Old Style" panose="02050604050505020204" pitchFamily="18" charset="0"/>
            </a:endParaRPr>
          </a:p>
          <a:p>
            <a:pPr marL="285750" indent="-285750" algn="just">
              <a:buFont typeface="Wingdings" panose="05000000000000000000" pitchFamily="2" charset="2"/>
              <a:buChar char="q"/>
            </a:pPr>
            <a:r>
              <a:rPr lang="en-US" sz="1500" dirty="0">
                <a:latin typeface="Bookman Old Style" panose="02050604050505020204" pitchFamily="18" charset="0"/>
              </a:rPr>
              <a:t>This is from the same host or from the different hosts. Our future enhancement is to integrate the log with a mail service  and mobile alert for the easy access of the server administrator and it will automatically off the server if someone tries to attack the website.</a:t>
            </a:r>
            <a:endParaRPr lang="en-IN" sz="1500" dirty="0">
              <a:latin typeface="Bookman Old Style" panose="02050604050505020204" pitchFamily="18" charset="0"/>
            </a:endParaRPr>
          </a:p>
          <a:p>
            <a:pPr marL="285750" indent="-285750" algn="just">
              <a:buFont typeface="Wingdings" panose="05000000000000000000" pitchFamily="2" charset="2"/>
              <a:buChar char="q"/>
            </a:pPr>
            <a:endParaRPr lang="en-IN" sz="1500" dirty="0">
              <a:solidFill>
                <a:schemeClr val="tx1"/>
              </a:solidFill>
              <a:latin typeface="Bookman Old Style" panose="02050604050505020204" pitchFamily="18" charset="0"/>
            </a:endParaRPr>
          </a:p>
        </p:txBody>
      </p:sp>
      <p:pic>
        <p:nvPicPr>
          <p:cNvPr id="8" name="Picture 2" descr="SECE-TBI : : Welcome to Sri Eshwar TBI">
            <a:extLst>
              <a:ext uri="{FF2B5EF4-FFF2-40B4-BE49-F238E27FC236}">
                <a16:creationId xmlns:a16="http://schemas.microsoft.com/office/drawing/2014/main" xmlns="" id="{71D396BF-5BAF-F349-8E47-DD7A55712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663177"/>
      </p:ext>
    </p:extLst>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Slide Number Placeholder 4">
            <a:extLst>
              <a:ext uri="{FF2B5EF4-FFF2-40B4-BE49-F238E27FC236}">
                <a16:creationId xmlns:a16="http://schemas.microsoft.com/office/drawing/2014/main" xmlns="" id="{E675136D-9736-46EC-BD00-0F1672E43472}"/>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1C030B-52BE-486D-80DB-DCDDD17CDCCC}"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18</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8436" name="Picture 2" descr="SECE-TBI : : Welcome to Sri Eshwar TBI">
            <a:extLst>
              <a:ext uri="{FF2B5EF4-FFF2-40B4-BE49-F238E27FC236}">
                <a16:creationId xmlns:a16="http://schemas.microsoft.com/office/drawing/2014/main" xmlns="" id="{65855EC1-67BF-4857-979E-2E801B211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xmlns="" id="{9ECA8900-6CE0-49C1-A5C2-69E80A87AAB7}"/>
              </a:ext>
            </a:extLst>
          </p:cNvPr>
          <p:cNvSpPr/>
          <p:nvPr/>
        </p:nvSpPr>
        <p:spPr>
          <a:xfrm>
            <a:off x="800100" y="1262858"/>
            <a:ext cx="6475228" cy="1938992"/>
          </a:xfrm>
          <a:prstGeom prst="rect">
            <a:avLst/>
          </a:prstGeom>
        </p:spPr>
        <p:txBody>
          <a:bodyPr wrap="square">
            <a:spAutoFit/>
          </a:bodyPr>
          <a:lstStyle/>
          <a:p>
            <a:pPr algn="ctr"/>
            <a:r>
              <a:rPr lang="en-US" sz="2000" b="1" dirty="0">
                <a:latin typeface="Bookman Old Style" panose="02050604050505020204" pitchFamily="18" charset="0"/>
              </a:rPr>
              <a:t>We thank to </a:t>
            </a:r>
          </a:p>
          <a:p>
            <a:pPr algn="ctr"/>
            <a:endParaRPr lang="en-US" sz="2000" b="1" dirty="0">
              <a:latin typeface="Bookman Old Style" panose="02050604050505020204" pitchFamily="18" charset="0"/>
            </a:endParaRPr>
          </a:p>
          <a:p>
            <a:pPr algn="ctr"/>
            <a:r>
              <a:rPr lang="en-US" sz="2000" b="1" dirty="0">
                <a:latin typeface="Bookman Old Style" panose="02050604050505020204" pitchFamily="18" charset="0"/>
              </a:rPr>
              <a:t>Sri Eshwar College of Engineering Management and all the staffs who supported , motivated and gave us this wonderful opportunity to present here !!</a:t>
            </a:r>
            <a:endParaRPr lang="en-IN" sz="2000" b="1" dirty="0"/>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a:extLst>
              <a:ext uri="{FF2B5EF4-FFF2-40B4-BE49-F238E27FC236}">
                <a16:creationId xmlns:a16="http://schemas.microsoft.com/office/drawing/2014/main" xmlns="" id="{38D2161C-AFA0-4492-8D7F-37EA66CBD10B}"/>
              </a:ext>
            </a:extLst>
          </p:cNvPr>
          <p:cNvSpPr>
            <a:spLocks noChangeArrowheads="1"/>
          </p:cNvSpPr>
          <p:nvPr/>
        </p:nvSpPr>
        <p:spPr bwMode="auto">
          <a:xfrm>
            <a:off x="457200" y="209550"/>
            <a:ext cx="457200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Font typeface="Arial" panose="020B0604020202020204" pitchFamily="34" charset="0"/>
              <a:buNone/>
            </a:pPr>
            <a:endParaRPr lang="en-US" altLang="en-US" dirty="0"/>
          </a:p>
          <a:p>
            <a:pPr eaLnBrk="1" hangingPunct="1">
              <a:buFont typeface="Arial" panose="020B0604020202020204" pitchFamily="34" charset="0"/>
              <a:buNone/>
            </a:pPr>
            <a:r>
              <a:rPr lang="en-US" altLang="en-US" sz="3200" b="1" dirty="0">
                <a:solidFill>
                  <a:schemeClr val="accent1"/>
                </a:solidFill>
                <a:latin typeface="Oswald" panose="00000500000000000000" pitchFamily="2" charset="0"/>
                <a:sym typeface="Oswald" panose="00000500000000000000" pitchFamily="2" charset="0"/>
              </a:rPr>
              <a:t>Outline </a:t>
            </a:r>
          </a:p>
        </p:txBody>
      </p:sp>
      <p:sp>
        <p:nvSpPr>
          <p:cNvPr id="7" name="TextBox 6">
            <a:extLst>
              <a:ext uri="{FF2B5EF4-FFF2-40B4-BE49-F238E27FC236}">
                <a16:creationId xmlns:a16="http://schemas.microsoft.com/office/drawing/2014/main" xmlns="" id="{AD2935F2-02EE-442D-AB96-D8995FC48894}"/>
              </a:ext>
            </a:extLst>
          </p:cNvPr>
          <p:cNvSpPr txBox="1"/>
          <p:nvPr/>
        </p:nvSpPr>
        <p:spPr>
          <a:xfrm>
            <a:off x="494069" y="1710104"/>
            <a:ext cx="3874779" cy="3416320"/>
          </a:xfrm>
          <a:prstGeom prst="rect">
            <a:avLst/>
          </a:prstGeom>
          <a:noFill/>
        </p:spPr>
        <p:txBody>
          <a:bodyPr wrap="none" lIns="91440" tIns="45720" rIns="91440" bIns="45720" anchor="t">
            <a:spAutoFit/>
          </a:bodyPr>
          <a:lstStyle/>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ABSTRACT</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INTRODUCTION</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a:sym typeface="Arial"/>
              </a:rPr>
              <a:t>OBJECTIVE OF THE SYSTEM</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a:sym typeface="Arial"/>
              </a:rPr>
              <a:t>EXISTING SOLUTION </a:t>
            </a:r>
            <a:endParaRPr lang="en-US" sz="1800" kern="0" dirty="0">
              <a:solidFill>
                <a:schemeClr val="tx2">
                  <a:lumMod val="25000"/>
                </a:schemeClr>
              </a:solidFill>
              <a:latin typeface="Bookman Old Style" panose="02050604050505020204" pitchFamily="18" charset="0"/>
              <a:ea typeface="Arial"/>
              <a:cs typeface="Times New Roman" pitchFamily="18" charset="0"/>
            </a:endParaRP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PROPOSED SOLUTION </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BLOCK DIGRAM</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a:rPr>
              <a:t>ADVANTAGES</a:t>
            </a:r>
            <a:endParaRPr lang="en-US" sz="1800" kern="0" dirty="0">
              <a:solidFill>
                <a:schemeClr val="tx2">
                  <a:lumMod val="25000"/>
                </a:schemeClr>
              </a:solidFill>
              <a:latin typeface="Bookman Old Style" panose="02050604050505020204" pitchFamily="18" charset="0"/>
              <a:ea typeface="Arial"/>
              <a:cs typeface="Times New Roman" pitchFamily="18" charset="0"/>
            </a:endParaRP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REFERENCES </a:t>
            </a:r>
          </a:p>
          <a:p>
            <a:pPr marL="285750" indent="-285750" algn="just" eaLnBrk="1" fontAlgn="auto" hangingPunct="1">
              <a:spcBef>
                <a:spcPts val="0"/>
              </a:spcBef>
              <a:spcAft>
                <a:spcPts val="0"/>
              </a:spcAft>
              <a:buClr>
                <a:schemeClr val="accent2"/>
              </a:buClr>
              <a:buFont typeface="Wingdings" panose="05000000000000000000" pitchFamily="2" charset="2"/>
              <a:buChar char="Ø"/>
              <a:defRPr/>
            </a:pP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TOOLS USED</a:t>
            </a:r>
            <a:b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b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
            </a:r>
            <a:b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br>
            <a: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t/>
            </a:r>
            <a:br>
              <a:rPr lang="en-US" sz="1800" kern="0" dirty="0">
                <a:solidFill>
                  <a:schemeClr val="tx2">
                    <a:lumMod val="25000"/>
                  </a:schemeClr>
                </a:solidFill>
                <a:latin typeface="Bookman Old Style" panose="02050604050505020204" pitchFamily="18" charset="0"/>
                <a:ea typeface="Arial"/>
                <a:cs typeface="Times New Roman" pitchFamily="18" charset="0"/>
                <a:sym typeface="Arial"/>
              </a:rPr>
            </a:br>
            <a:endParaRPr lang="en-US" sz="1800" kern="0" dirty="0">
              <a:latin typeface="Bookman Old Style" panose="02050604050505020204" pitchFamily="18" charset="0"/>
              <a:ea typeface="Arial"/>
              <a:cs typeface="Arial"/>
              <a:sym typeface="Arial"/>
            </a:endParaRPr>
          </a:p>
        </p:txBody>
      </p:sp>
      <p:sp>
        <p:nvSpPr>
          <p:cNvPr id="7172" name="Google Shape;140;p13">
            <a:extLst>
              <a:ext uri="{FF2B5EF4-FFF2-40B4-BE49-F238E27FC236}">
                <a16:creationId xmlns:a16="http://schemas.microsoft.com/office/drawing/2014/main" xmlns="" id="{A5DFE7CF-2F46-4595-9DD8-7F1F840DCB8C}"/>
              </a:ext>
            </a:extLst>
          </p:cNvPr>
          <p:cNvSpPr txBox="1">
            <a:spLocks/>
          </p:cNvSpPr>
          <p:nvPr/>
        </p:nvSpPr>
        <p:spPr bwMode="auto">
          <a:xfrm>
            <a:off x="8345488" y="4687888"/>
            <a:ext cx="569912" cy="45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ClrTx/>
              <a:buFontTx/>
              <a:buNone/>
            </a:pPr>
            <a:r>
              <a:rPr lang="en-US" altLang="en-US" sz="1300">
                <a:solidFill>
                  <a:srgbClr val="FFFFFF"/>
                </a:solidFill>
                <a:latin typeface="Oswald" panose="00000500000000000000" pitchFamily="2" charset="0"/>
                <a:sym typeface="Oswald" panose="00000500000000000000" pitchFamily="2" charset="0"/>
              </a:rPr>
              <a:t>2</a:t>
            </a:r>
            <a:r>
              <a:rPr lang="en-US" altLang="en-US" sz="1300">
                <a:solidFill>
                  <a:schemeClr val="tx1"/>
                </a:solidFill>
                <a:latin typeface="Oswald" panose="00000500000000000000" pitchFamily="2" charset="0"/>
                <a:sym typeface="Oswald" panose="00000500000000000000" pitchFamily="2" charset="0"/>
              </a:rPr>
              <a:t>2</a:t>
            </a:r>
          </a:p>
        </p:txBody>
      </p:sp>
      <p:pic>
        <p:nvPicPr>
          <p:cNvPr id="7173" name="Picture 2" descr="SECE-TBI : : Welcome to Sri Eshwar TBI">
            <a:extLst>
              <a:ext uri="{FF2B5EF4-FFF2-40B4-BE49-F238E27FC236}">
                <a16:creationId xmlns:a16="http://schemas.microsoft.com/office/drawing/2014/main" xmlns="" id="{894E0544-03B1-44C4-9AE7-CB44C6A86F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Google Shape;140;p13">
            <a:extLst>
              <a:ext uri="{FF2B5EF4-FFF2-40B4-BE49-F238E27FC236}">
                <a16:creationId xmlns:a16="http://schemas.microsoft.com/office/drawing/2014/main" xmlns="" id="{2460504E-25AD-4AAD-B304-FBBD2CAC7253}"/>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E415E88B-A810-48C6-BD73-6A6861C7CA21}"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3</a:t>
            </a:fld>
            <a:endParaRPr lang="en-US" altLang="en-US" sz="1300">
              <a:solidFill>
                <a:srgbClr val="FFFFFF"/>
              </a:solidFill>
              <a:latin typeface="Oswald" panose="00000500000000000000" pitchFamily="2" charset="0"/>
              <a:sym typeface="Oswald" panose="00000500000000000000" pitchFamily="2" charset="0"/>
            </a:endParaRPr>
          </a:p>
        </p:txBody>
      </p:sp>
      <p:sp>
        <p:nvSpPr>
          <p:cNvPr id="9219" name="Text Placeholder 7">
            <a:extLst>
              <a:ext uri="{FF2B5EF4-FFF2-40B4-BE49-F238E27FC236}">
                <a16:creationId xmlns:a16="http://schemas.microsoft.com/office/drawing/2014/main" xmlns="" id="{43A448C0-E914-4CAC-A8D6-9A1E85CEBF5D}"/>
              </a:ext>
            </a:extLst>
          </p:cNvPr>
          <p:cNvSpPr txBox="1">
            <a:spLocks noGrp="1"/>
          </p:cNvSpPr>
          <p:nvPr>
            <p:ph type="body" idx="1"/>
          </p:nvPr>
        </p:nvSpPr>
        <p:spPr>
          <a:xfrm>
            <a:off x="583212" y="998763"/>
            <a:ext cx="6271071" cy="3522571"/>
          </a:xfrm>
        </p:spPr>
        <p:txBody>
          <a:bodyPr/>
          <a:lstStyle/>
          <a:p>
            <a:pPr marL="101600" indent="0" algn="just" eaLnBrk="1" hangingPunct="1">
              <a:lnSpc>
                <a:spcPct val="115000"/>
              </a:lnSpc>
              <a:spcBef>
                <a:spcPct val="0"/>
              </a:spcBef>
              <a:spcAft>
                <a:spcPct val="0"/>
              </a:spcAft>
              <a:buClr>
                <a:schemeClr val="accent2"/>
              </a:buClr>
              <a:buNone/>
            </a:pPr>
            <a:r>
              <a:rPr lang="en-US" altLang="en-US" sz="1500" dirty="0">
                <a:solidFill>
                  <a:srgbClr val="062133"/>
                </a:solidFill>
                <a:latin typeface="Bookman Old Style" panose="02050604050505020204" pitchFamily="18" charset="0"/>
                <a:cs typeface="Arial" panose="020B0604020202020204" pitchFamily="34" charset="0"/>
              </a:rPr>
              <a:t>The protection of a network is important so as to manage the traffic into and out of the environment. To achieve this, firewall is installed, which monitors the networking environment and also to protect. There are some firewalls which also offer the visibility of the source of the presumed attack and also the of traffic coming into the environment. Always a firewall is designed in such a way to configure by using the rules. For a successful impact of the firewall, a ruleset is augmented with a successful logging feature. The logging feature records the type of the activity happens in the firewall, analyzes the environment and keeps in track of the traffic. Also helps in notifying the users of the unusual environment. The logs keeps the information such as the source and the destination IP addresses, the protocols implemented and the port numbers attached.</a:t>
            </a:r>
            <a:endParaRPr lang="en-US" altLang="en-US" sz="1500" dirty="0">
              <a:solidFill>
                <a:srgbClr val="062133"/>
              </a:solidFill>
              <a:latin typeface="Bookman Old Style" panose="02050604050505020204" pitchFamily="18" charset="0"/>
            </a:endParaRPr>
          </a:p>
        </p:txBody>
      </p:sp>
      <p:sp>
        <p:nvSpPr>
          <p:cNvPr id="13" name="Title 5">
            <a:extLst>
              <a:ext uri="{FF2B5EF4-FFF2-40B4-BE49-F238E27FC236}">
                <a16:creationId xmlns:a16="http://schemas.microsoft.com/office/drawing/2014/main" xmlns="" id="{2FA05775-CF82-4E20-9C34-48C2B9537633}"/>
              </a:ext>
            </a:extLst>
          </p:cNvPr>
          <p:cNvSpPr>
            <a:spLocks noGrp="1"/>
          </p:cNvSpPr>
          <p:nvPr>
            <p:ph type="title"/>
          </p:nvPr>
        </p:nvSpPr>
        <p:spPr>
          <a:xfrm>
            <a:off x="337885" y="436922"/>
            <a:ext cx="3694112" cy="395287"/>
          </a:xfrm>
        </p:spPr>
        <p:txBody>
          <a:bodyPr/>
          <a:lstStyle/>
          <a:p>
            <a:pPr eaLnBrk="1" fontAlgn="auto" hangingPunct="1">
              <a:lnSpc>
                <a:spcPct val="90000"/>
              </a:lnSpc>
              <a:buClr>
                <a:schemeClr val="accent1"/>
              </a:buClr>
              <a:buFont typeface="Oswald"/>
              <a:buNone/>
              <a:defRPr/>
            </a:pP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
            </a:r>
            <a:b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b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
            </a:r>
            <a:b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b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
            </a:r>
            <a:b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b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
            </a:r>
            <a:b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b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
            </a:r>
            <a:b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br>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ABSTRACT </a:t>
            </a:r>
            <a:endParaRPr lang="en-US" sz="2400" b="1" dirty="0">
              <a:solidFill>
                <a:schemeClr val="accent1"/>
              </a:solidFill>
              <a:latin typeface="Bookman Old Style" panose="02050604050505020204" pitchFamily="18" charset="0"/>
              <a:ea typeface="Oswald"/>
              <a:cs typeface="Oswald"/>
              <a:sym typeface="Oswald"/>
            </a:endParaRPr>
          </a:p>
        </p:txBody>
      </p:sp>
      <p:pic>
        <p:nvPicPr>
          <p:cNvPr id="9221" name="Picture 2" descr="SECE-TBI : : Welcome to Sri Eshwar TBI">
            <a:extLst>
              <a:ext uri="{FF2B5EF4-FFF2-40B4-BE49-F238E27FC236}">
                <a16:creationId xmlns:a16="http://schemas.microsoft.com/office/drawing/2014/main" xmlns="" id="{C8550338-965E-42A5-BE67-131E258F22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6B5B8D67-8A3D-5A3E-44E4-6BD13A65BFEC}"/>
              </a:ext>
            </a:extLst>
          </p:cNvPr>
          <p:cNvSpPr>
            <a:spLocks noGrp="1"/>
          </p:cNvSpPr>
          <p:nvPr>
            <p:ph type="sldNum" idx="10"/>
          </p:nvPr>
        </p:nvSpPr>
        <p:spPr/>
        <p:txBody>
          <a:bodyPr/>
          <a:lstStyle/>
          <a:p>
            <a:fld id="{1D22D0FB-D266-4367-A764-0A95B8AAC1A4}" type="slidenum">
              <a:rPr lang="en-US" altLang="en-US" smtClean="0"/>
              <a:pPr/>
              <a:t>4</a:t>
            </a:fld>
            <a:endParaRPr lang="en-US" altLang="en-US"/>
          </a:p>
        </p:txBody>
      </p:sp>
      <p:sp>
        <p:nvSpPr>
          <p:cNvPr id="6" name="TextBox 5">
            <a:extLst>
              <a:ext uri="{FF2B5EF4-FFF2-40B4-BE49-F238E27FC236}">
                <a16:creationId xmlns:a16="http://schemas.microsoft.com/office/drawing/2014/main" xmlns="" id="{A0D5972E-139B-5289-3C9B-9D3D52E5C280}"/>
              </a:ext>
            </a:extLst>
          </p:cNvPr>
          <p:cNvSpPr txBox="1"/>
          <p:nvPr/>
        </p:nvSpPr>
        <p:spPr>
          <a:xfrm>
            <a:off x="468351" y="426856"/>
            <a:ext cx="3538654" cy="461665"/>
          </a:xfrm>
          <a:prstGeom prst="rect">
            <a:avLst/>
          </a:prstGeom>
          <a:noFill/>
        </p:spPr>
        <p:txBody>
          <a:bodyPr wrap="square" rtlCol="0">
            <a:spAutoFit/>
          </a:bodyPr>
          <a:lstStyle/>
          <a:p>
            <a:r>
              <a:rPr lang="en-US" sz="2400" b="1" dirty="0">
                <a:solidFill>
                  <a:schemeClr val="tx2">
                    <a:lumMod val="25000"/>
                  </a:schemeClr>
                </a:solidFill>
                <a:latin typeface="Bookman Old Style" panose="02050604050505020204" pitchFamily="18" charset="0"/>
                <a:ea typeface="Oswald"/>
                <a:cs typeface="Times New Roman" pitchFamily="18" charset="0"/>
                <a:sym typeface="Oswald"/>
              </a:rPr>
              <a:t>INTRODUCTION</a:t>
            </a:r>
            <a:endParaRPr lang="en-IN" sz="2400" b="1" dirty="0">
              <a:latin typeface="Bookman Old Style" panose="02050604050505020204" pitchFamily="18" charset="0"/>
            </a:endParaRPr>
          </a:p>
        </p:txBody>
      </p:sp>
      <p:sp>
        <p:nvSpPr>
          <p:cNvPr id="7" name="TextBox 6">
            <a:extLst>
              <a:ext uri="{FF2B5EF4-FFF2-40B4-BE49-F238E27FC236}">
                <a16:creationId xmlns:a16="http://schemas.microsoft.com/office/drawing/2014/main" xmlns="" id="{6F6B86EE-8448-61DD-4DDF-0CCA99D0B8E3}"/>
              </a:ext>
            </a:extLst>
          </p:cNvPr>
          <p:cNvSpPr txBox="1"/>
          <p:nvPr/>
        </p:nvSpPr>
        <p:spPr>
          <a:xfrm>
            <a:off x="1008792" y="1075429"/>
            <a:ext cx="5716858" cy="3539430"/>
          </a:xfrm>
          <a:prstGeom prst="rect">
            <a:avLst/>
          </a:prstGeom>
          <a:noFill/>
        </p:spPr>
        <p:txBody>
          <a:bodyPr wrap="square" rtlCol="0">
            <a:spAutoFit/>
          </a:bodyPr>
          <a:lstStyle/>
          <a:p>
            <a:pPr marL="285750" indent="-285750" algn="just">
              <a:buFont typeface="Wingdings" panose="05000000000000000000" pitchFamily="2" charset="2"/>
              <a:buChar char="q"/>
            </a:pPr>
            <a:r>
              <a:rPr lang="en-IN" sz="1600" dirty="0">
                <a:solidFill>
                  <a:schemeClr val="tx1"/>
                </a:solidFill>
                <a:latin typeface="Bookman Old Style" panose="02050604050505020204" pitchFamily="18" charset="0"/>
              </a:rPr>
              <a:t>Firewall is the protection of a network over the various attacks on the server or unauthorised access to personal information .</a:t>
            </a:r>
            <a:r>
              <a:rPr lang="en-US" sz="1600" b="0" i="0" dirty="0">
                <a:solidFill>
                  <a:schemeClr val="tx1"/>
                </a:solidFill>
                <a:effectLst/>
                <a:latin typeface="Bookman Old Style" panose="02050604050505020204" pitchFamily="18" charset="0"/>
              </a:rPr>
              <a:t> Firewall also has limits .</a:t>
            </a:r>
          </a:p>
          <a:p>
            <a:pPr marL="285750" indent="-285750" algn="just">
              <a:buFont typeface="Wingdings" panose="05000000000000000000" pitchFamily="2" charset="2"/>
              <a:buChar char="q"/>
            </a:pPr>
            <a:endParaRPr lang="en-US" sz="1600" dirty="0">
              <a:solidFill>
                <a:schemeClr val="tx1"/>
              </a:solidFill>
              <a:latin typeface="Bookman Old Style" panose="02050604050505020204" pitchFamily="18" charset="0"/>
            </a:endParaRPr>
          </a:p>
          <a:p>
            <a:pPr marL="285750" indent="-285750" algn="just">
              <a:buFont typeface="Wingdings" panose="05000000000000000000" pitchFamily="2" charset="2"/>
              <a:buChar char="q"/>
            </a:pPr>
            <a:r>
              <a:rPr lang="en-US" sz="1600" b="0" i="0" dirty="0">
                <a:solidFill>
                  <a:schemeClr val="tx1"/>
                </a:solidFill>
                <a:effectLst/>
                <a:latin typeface="Bookman Old Style" panose="02050604050505020204" pitchFamily="18" charset="0"/>
              </a:rPr>
              <a:t>They primarily focus on network traffic and cannot protect against attacks originating from within the network, such as insider threats or malware already present on a compromised system. </a:t>
            </a:r>
            <a:endParaRPr lang="en-IN" sz="1600" dirty="0">
              <a:solidFill>
                <a:schemeClr val="tx1"/>
              </a:solidFill>
              <a:latin typeface="Bookman Old Style" panose="02050604050505020204" pitchFamily="18" charset="0"/>
            </a:endParaRPr>
          </a:p>
          <a:p>
            <a:pPr marL="285750" indent="-285750" algn="just">
              <a:buFont typeface="Wingdings" panose="05000000000000000000" pitchFamily="2" charset="2"/>
              <a:buChar char="ü"/>
            </a:pPr>
            <a:endParaRPr lang="en-IN" sz="1600" dirty="0">
              <a:solidFill>
                <a:schemeClr val="tx1"/>
              </a:solidFill>
              <a:latin typeface="Bookman Old Style" panose="02050604050505020204" pitchFamily="18" charset="0"/>
            </a:endParaRPr>
          </a:p>
          <a:p>
            <a:pPr marL="285750" indent="-285750" algn="just">
              <a:buFont typeface="Wingdings" panose="05000000000000000000" pitchFamily="2" charset="2"/>
              <a:buChar char="q"/>
            </a:pPr>
            <a:r>
              <a:rPr lang="en-IN" sz="1600" dirty="0">
                <a:solidFill>
                  <a:schemeClr val="tx1"/>
                </a:solidFill>
                <a:latin typeface="Bookman Old Style" panose="02050604050505020204" pitchFamily="18" charset="0"/>
              </a:rPr>
              <a:t> Even this firewall can be cracked or destroyed . We cannot stop the attack completely , instead we can be notified about the attack on our  website or server .</a:t>
            </a:r>
          </a:p>
        </p:txBody>
      </p:sp>
      <p:pic>
        <p:nvPicPr>
          <p:cNvPr id="8" name="Picture 2" descr="SECE-TBI : : Welcome to Sri Eshwar TBI">
            <a:extLst>
              <a:ext uri="{FF2B5EF4-FFF2-40B4-BE49-F238E27FC236}">
                <a16:creationId xmlns:a16="http://schemas.microsoft.com/office/drawing/2014/main" xmlns="" id="{71D396BF-5BAF-F349-8E47-DD7A55712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9616871"/>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xmlns="" id="{8E59729A-7890-4482-AD8D-DAD8FF9CD610}"/>
              </a:ext>
            </a:extLst>
          </p:cNvPr>
          <p:cNvSpPr txBox="1">
            <a:spLocks noGrp="1"/>
          </p:cNvSpPr>
          <p:nvPr>
            <p:ph type="title"/>
          </p:nvPr>
        </p:nvSpPr>
        <p:spPr>
          <a:xfrm>
            <a:off x="496948" y="307526"/>
            <a:ext cx="6107112" cy="1125537"/>
          </a:xfrm>
        </p:spPr>
        <p:txBody>
          <a:bodyPr/>
          <a:lstStyle/>
          <a:p>
            <a:pPr eaLnBrk="1" hangingPunct="1">
              <a:lnSpc>
                <a:spcPct val="90000"/>
              </a:lnSpc>
              <a:spcBef>
                <a:spcPct val="0"/>
              </a:spcBef>
              <a:spcAft>
                <a:spcPct val="0"/>
              </a:spcAft>
              <a:buClr>
                <a:schemeClr val="accent1"/>
              </a:buClr>
              <a:buFont typeface="Arial" charset="0"/>
              <a:buNone/>
              <a:defRPr/>
            </a:pP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
            </a:r>
            <a:br>
              <a:rPr lang="en-US" sz="2400" b="1" dirty="0">
                <a:solidFill>
                  <a:schemeClr val="tx2">
                    <a:lumMod val="25000"/>
                  </a:schemeClr>
                </a:solidFill>
                <a:latin typeface="Bookman Old Style" panose="02050604050505020204" pitchFamily="18" charset="0"/>
                <a:cs typeface="Times New Roman" pitchFamily="18" charset="0"/>
                <a:sym typeface="Arial"/>
              </a:rPr>
            </a:br>
            <a:r>
              <a:rPr lang="en-US" sz="2400" b="1" dirty="0">
                <a:solidFill>
                  <a:schemeClr val="tx2">
                    <a:lumMod val="25000"/>
                  </a:schemeClr>
                </a:solidFill>
                <a:latin typeface="Bookman Old Style" panose="02050604050505020204" pitchFamily="18" charset="0"/>
                <a:cs typeface="Times New Roman" pitchFamily="18" charset="0"/>
                <a:sym typeface="Arial"/>
              </a:rPr>
              <a:t>OBJECTIVE OF THE SYSTEM </a:t>
            </a:r>
            <a:br>
              <a:rPr lang="en-US" sz="2400" b="1" dirty="0">
                <a:solidFill>
                  <a:schemeClr val="tx2">
                    <a:lumMod val="25000"/>
                  </a:schemeClr>
                </a:solidFill>
                <a:latin typeface="Bookman Old Style" panose="02050604050505020204" pitchFamily="18" charset="0"/>
                <a:cs typeface="Times New Roman" pitchFamily="18" charset="0"/>
                <a:sym typeface="Arial"/>
              </a:rPr>
            </a:br>
            <a:endParaRPr lang="en-US" altLang="en-US" sz="2400" b="1" dirty="0">
              <a:solidFill>
                <a:schemeClr val="accent1"/>
              </a:solidFill>
              <a:latin typeface="Bookman Old Style" panose="02050604050505020204" pitchFamily="18" charset="0"/>
              <a:cs typeface="Arial" charset="0"/>
              <a:sym typeface="Oswald" charset="0"/>
            </a:endParaRPr>
          </a:p>
        </p:txBody>
      </p:sp>
      <p:sp>
        <p:nvSpPr>
          <p:cNvPr id="12291" name="Text Placeholder 2">
            <a:extLst>
              <a:ext uri="{FF2B5EF4-FFF2-40B4-BE49-F238E27FC236}">
                <a16:creationId xmlns:a16="http://schemas.microsoft.com/office/drawing/2014/main" xmlns="" id="{7E04F092-1DEF-490A-A663-E10509034616}"/>
              </a:ext>
            </a:extLst>
          </p:cNvPr>
          <p:cNvSpPr txBox="1">
            <a:spLocks noGrp="1"/>
          </p:cNvSpPr>
          <p:nvPr>
            <p:ph type="body" idx="1"/>
          </p:nvPr>
        </p:nvSpPr>
        <p:spPr>
          <a:xfrm>
            <a:off x="399901" y="1489332"/>
            <a:ext cx="6426201" cy="3114675"/>
          </a:xfrm>
        </p:spPr>
        <p:txBody>
          <a:bodyPr/>
          <a:lstStyle/>
          <a:p>
            <a:pPr marL="101600" indent="0" algn="just" eaLnBrk="1" hangingPunct="1">
              <a:buClr>
                <a:schemeClr val="accent2"/>
              </a:buClr>
              <a:buNone/>
            </a:pPr>
            <a:endParaRPr lang="en-US" sz="1800" dirty="0">
              <a:latin typeface="Bookman Old Style" pitchFamily="18" charset="0"/>
            </a:endParaRPr>
          </a:p>
          <a:p>
            <a:pPr algn="just" eaLnBrk="1" hangingPunct="1">
              <a:buClrTx/>
              <a:buFont typeface="Wingdings" panose="05000000000000000000" pitchFamily="2" charset="2"/>
              <a:buChar char="q"/>
            </a:pPr>
            <a:r>
              <a:rPr lang="en-US" sz="1800" dirty="0">
                <a:latin typeface="Bookman Old Style" pitchFamily="18" charset="0"/>
              </a:rPr>
              <a:t>The objective of our firewall is developed to perform  effectively by detecting Denial of service attack (DDoS) attacks and provide timely host alerts, enhancing network security by mitigating the risks associated with these attacks.</a:t>
            </a:r>
            <a:endParaRPr lang="en-US" sz="1900" dirty="0">
              <a:latin typeface="Bookman Old Style" pitchFamily="18" charset="0"/>
            </a:endParaRPr>
          </a:p>
          <a:p>
            <a:pPr marL="101600" indent="0" algn="just">
              <a:lnSpc>
                <a:spcPct val="114999"/>
              </a:lnSpc>
              <a:spcBef>
                <a:spcPct val="0"/>
              </a:spcBef>
              <a:spcAft>
                <a:spcPct val="0"/>
              </a:spcAft>
              <a:buClr>
                <a:schemeClr val="accent2"/>
              </a:buClr>
              <a:buNone/>
            </a:pPr>
            <a:endParaRPr lang="en-US" altLang="en-US" sz="1900" dirty="0">
              <a:solidFill>
                <a:srgbClr val="062133"/>
              </a:solidFill>
              <a:latin typeface="Bookman Old Style" pitchFamily="18" charset="0"/>
              <a:cs typeface="Arial" panose="020B0604020202020204" pitchFamily="34" charset="0"/>
            </a:endParaRPr>
          </a:p>
        </p:txBody>
      </p:sp>
      <p:sp>
        <p:nvSpPr>
          <p:cNvPr id="12292" name="Slide Number Placeholder 4">
            <a:extLst>
              <a:ext uri="{FF2B5EF4-FFF2-40B4-BE49-F238E27FC236}">
                <a16:creationId xmlns:a16="http://schemas.microsoft.com/office/drawing/2014/main" xmlns="" id="{C2A5187B-F4CE-4C3C-897E-7C55C10CBD3D}"/>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79EC1A3E-ED03-4E77-91EC-E09F767DA09D}"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5</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2293" name="Picture 2" descr="SECE-TBI : : Welcome to Sri Eshwar TBI">
            <a:extLst>
              <a:ext uri="{FF2B5EF4-FFF2-40B4-BE49-F238E27FC236}">
                <a16:creationId xmlns:a16="http://schemas.microsoft.com/office/drawing/2014/main" xmlns="" id="{DE331A8A-934A-4046-8250-A0A0522FCD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4056E48-9373-EC53-C68D-CD377E6A2ED8}"/>
              </a:ext>
            </a:extLst>
          </p:cNvPr>
          <p:cNvSpPr>
            <a:spLocks noGrp="1"/>
          </p:cNvSpPr>
          <p:nvPr>
            <p:ph type="sldNum" idx="10"/>
          </p:nvPr>
        </p:nvSpPr>
        <p:spPr/>
        <p:txBody>
          <a:bodyPr/>
          <a:lstStyle/>
          <a:p>
            <a:fld id="{1D22D0FB-D266-4367-A764-0A95B8AAC1A4}" type="slidenum">
              <a:rPr lang="en-US" altLang="en-US" smtClean="0"/>
              <a:pPr/>
              <a:t>6</a:t>
            </a:fld>
            <a:endParaRPr lang="en-US" altLang="en-US"/>
          </a:p>
        </p:txBody>
      </p:sp>
      <p:sp>
        <p:nvSpPr>
          <p:cNvPr id="6" name="TextBox 5">
            <a:extLst>
              <a:ext uri="{FF2B5EF4-FFF2-40B4-BE49-F238E27FC236}">
                <a16:creationId xmlns:a16="http://schemas.microsoft.com/office/drawing/2014/main" xmlns="" id="{55490476-7D94-897E-32EB-A97DF1E7C9F2}"/>
              </a:ext>
            </a:extLst>
          </p:cNvPr>
          <p:cNvSpPr txBox="1"/>
          <p:nvPr/>
        </p:nvSpPr>
        <p:spPr>
          <a:xfrm>
            <a:off x="416311" y="431181"/>
            <a:ext cx="4899103" cy="461665"/>
          </a:xfrm>
          <a:prstGeom prst="rect">
            <a:avLst/>
          </a:prstGeom>
          <a:noFill/>
        </p:spPr>
        <p:txBody>
          <a:bodyPr wrap="square" rtlCol="0">
            <a:spAutoFit/>
          </a:bodyPr>
          <a:lstStyle/>
          <a:p>
            <a:r>
              <a:rPr lang="en-IN" sz="2400" b="1" dirty="0">
                <a:latin typeface="Bookman Old Style" panose="02050604050505020204" pitchFamily="18" charset="0"/>
              </a:rPr>
              <a:t>EXISTING SOLUTION</a:t>
            </a:r>
          </a:p>
        </p:txBody>
      </p:sp>
      <p:sp>
        <p:nvSpPr>
          <p:cNvPr id="7" name="TextBox 6">
            <a:extLst>
              <a:ext uri="{FF2B5EF4-FFF2-40B4-BE49-F238E27FC236}">
                <a16:creationId xmlns:a16="http://schemas.microsoft.com/office/drawing/2014/main" xmlns="" id="{A6DED19F-8DF2-71E7-0C06-595218121197}"/>
              </a:ext>
            </a:extLst>
          </p:cNvPr>
          <p:cNvSpPr txBox="1"/>
          <p:nvPr/>
        </p:nvSpPr>
        <p:spPr>
          <a:xfrm>
            <a:off x="862361" y="1241502"/>
            <a:ext cx="5925015" cy="3046988"/>
          </a:xfrm>
          <a:prstGeom prst="rect">
            <a:avLst/>
          </a:prstGeom>
          <a:noFill/>
        </p:spPr>
        <p:txBody>
          <a:bodyPr wrap="square" rtlCol="0">
            <a:spAutoFit/>
          </a:bodyPr>
          <a:lstStyle/>
          <a:p>
            <a:pPr marL="285750" indent="-285750" algn="just">
              <a:buFont typeface="Wingdings" panose="05000000000000000000" pitchFamily="2" charset="2"/>
              <a:buChar char="q"/>
            </a:pPr>
            <a:r>
              <a:rPr lang="en-IN" sz="1600" dirty="0">
                <a:latin typeface="Bookman Old Style" panose="02050604050505020204" pitchFamily="18" charset="0"/>
              </a:rPr>
              <a:t>At present the existing firewalls can block the attacks to a certain limit by using certain layers of filtration . It mainly focuses on the network traffic .</a:t>
            </a:r>
          </a:p>
          <a:p>
            <a:pPr marL="285750" indent="-285750" algn="just">
              <a:buFont typeface="Wingdings" panose="05000000000000000000" pitchFamily="2" charset="2"/>
              <a:buChar char="q"/>
            </a:pPr>
            <a:r>
              <a:rPr lang="en-US" sz="1600" b="0" i="0" dirty="0">
                <a:solidFill>
                  <a:schemeClr val="tx1"/>
                </a:solidFill>
                <a:effectLst/>
                <a:latin typeface="Bookman Old Style" panose="02050604050505020204" pitchFamily="18" charset="0"/>
              </a:rPr>
              <a:t>Traditional firewalls primarily rely on predefined rules and signatures to identify and block only the known threats. </a:t>
            </a:r>
            <a:r>
              <a:rPr lang="en-US" sz="1600" dirty="0">
                <a:solidFill>
                  <a:schemeClr val="tx1"/>
                </a:solidFill>
                <a:latin typeface="Bookman Old Style" panose="02050604050505020204" pitchFamily="18" charset="0"/>
              </a:rPr>
              <a:t>It does not notifies the admin or user about the attack .</a:t>
            </a:r>
          </a:p>
          <a:p>
            <a:pPr marL="285750" indent="-285750" algn="just">
              <a:buFont typeface="Wingdings" panose="05000000000000000000" pitchFamily="2" charset="2"/>
              <a:buChar char="q"/>
            </a:pPr>
            <a:r>
              <a:rPr lang="en-US" sz="1600" dirty="0">
                <a:solidFill>
                  <a:schemeClr val="tx1"/>
                </a:solidFill>
                <a:latin typeface="Bookman Old Style" panose="02050604050505020204" pitchFamily="18" charset="0"/>
              </a:rPr>
              <a:t>So because of this disadvantage and further disadvantages firewall need to be combined with other security technologies like intrusion detection system and endpoint protection and so on.. Which is a long time process.</a:t>
            </a:r>
            <a:endParaRPr lang="en-IN" sz="1600" dirty="0">
              <a:solidFill>
                <a:schemeClr val="tx1"/>
              </a:solidFill>
              <a:latin typeface="Bookman Old Style" panose="02050604050505020204" pitchFamily="18" charset="0"/>
            </a:endParaRPr>
          </a:p>
        </p:txBody>
      </p:sp>
    </p:spTree>
    <p:extLst>
      <p:ext uri="{BB962C8B-B14F-4D97-AF65-F5344CB8AC3E}">
        <p14:creationId xmlns:p14="http://schemas.microsoft.com/office/powerpoint/2010/main" val="3155800186"/>
      </p:ext>
    </p:extLst>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DB1C9505-D8AC-D702-D32E-0E9318C4AF74}"/>
              </a:ext>
            </a:extLst>
          </p:cNvPr>
          <p:cNvSpPr>
            <a:spLocks noGrp="1"/>
          </p:cNvSpPr>
          <p:nvPr>
            <p:ph type="sldNum" idx="10"/>
          </p:nvPr>
        </p:nvSpPr>
        <p:spPr/>
        <p:txBody>
          <a:bodyPr/>
          <a:lstStyle/>
          <a:p>
            <a:fld id="{1D22D0FB-D266-4367-A764-0A95B8AAC1A4}" type="slidenum">
              <a:rPr lang="en-US" altLang="en-US" smtClean="0"/>
              <a:pPr/>
              <a:t>7</a:t>
            </a:fld>
            <a:endParaRPr lang="en-US" altLang="en-US"/>
          </a:p>
        </p:txBody>
      </p:sp>
      <p:sp>
        <p:nvSpPr>
          <p:cNvPr id="7" name="TextBox 6">
            <a:extLst>
              <a:ext uri="{FF2B5EF4-FFF2-40B4-BE49-F238E27FC236}">
                <a16:creationId xmlns:a16="http://schemas.microsoft.com/office/drawing/2014/main" xmlns="" id="{ED36634B-F042-F469-8486-22200CA1131B}"/>
              </a:ext>
            </a:extLst>
          </p:cNvPr>
          <p:cNvSpPr txBox="1"/>
          <p:nvPr/>
        </p:nvSpPr>
        <p:spPr>
          <a:xfrm>
            <a:off x="394010" y="416312"/>
            <a:ext cx="4021873" cy="400110"/>
          </a:xfrm>
          <a:prstGeom prst="rect">
            <a:avLst/>
          </a:prstGeom>
          <a:noFill/>
        </p:spPr>
        <p:txBody>
          <a:bodyPr wrap="square" rtlCol="0">
            <a:spAutoFit/>
          </a:bodyPr>
          <a:lstStyle/>
          <a:p>
            <a:r>
              <a:rPr lang="en-IN" sz="2000" b="1" dirty="0">
                <a:latin typeface="Bookman Old Style" panose="02050604050505020204" pitchFamily="18" charset="0"/>
              </a:rPr>
              <a:t>PROPOSED SOLUTION</a:t>
            </a:r>
          </a:p>
        </p:txBody>
      </p:sp>
      <p:sp>
        <p:nvSpPr>
          <p:cNvPr id="12" name="Rectangle 4">
            <a:extLst>
              <a:ext uri="{FF2B5EF4-FFF2-40B4-BE49-F238E27FC236}">
                <a16:creationId xmlns:a16="http://schemas.microsoft.com/office/drawing/2014/main" xmlns="" id="{D80E6956-C122-7CDE-6B5C-B0E71CE5F121}"/>
              </a:ext>
            </a:extLst>
          </p:cNvPr>
          <p:cNvSpPr>
            <a:spLocks noChangeArrowheads="1"/>
          </p:cNvSpPr>
          <p:nvPr/>
        </p:nvSpPr>
        <p:spPr bwMode="auto">
          <a:xfrm>
            <a:off x="758282" y="1012566"/>
            <a:ext cx="5568176"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Bookman Old Style" panose="02050604050505020204" pitchFamily="18" charset="0"/>
              </a:rPr>
              <a:t>Our firewall generates comprehensive logs that capture detailed information about any detected attacks or suspicious network activity. These logs serve as a crucial resource for security analysis and incident response. </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lang="en-US" altLang="en-US" sz="1600" dirty="0">
              <a:solidFill>
                <a:schemeClr val="tx1"/>
              </a:solidFill>
              <a:latin typeface="Bookman Old Style" panose="02050604050505020204" pitchFamily="18"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Bookman Old Style" panose="02050604050505020204" pitchFamily="18" charset="0"/>
              </a:rPr>
              <a:t>In addition, our firewall is equipped with intelligent notification mechanisms that promptly alert the system administrator or designated host whenever an attack is detected or when suspicious behavior is approached. This proactive notification system ensures that appropriate actions can be taken promptly to investigate and mitigate any potential threats, enhancing the overall security posture of the network.</a:t>
            </a:r>
          </a:p>
          <a:p>
            <a:pPr marL="171450" marR="0" lvl="0" indent="-171450" algn="just"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rPr>
              <a:t/>
            </a:r>
            <a:br>
              <a:rPr kumimoji="0" lang="en-US" altLang="en-US" sz="1600" b="0" i="0" u="none" strike="noStrike" cap="none" normalizeH="0" baseline="0" dirty="0">
                <a:ln>
                  <a:noFill/>
                </a:ln>
                <a:solidFill>
                  <a:schemeClr val="tx1"/>
                </a:solidFill>
                <a:effectLst/>
              </a:rPr>
            </a:b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5160540"/>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E8AAB70B-830C-40B2-8A5C-74559B8F2916}"/>
              </a:ext>
            </a:extLst>
          </p:cNvPr>
          <p:cNvPicPr>
            <a:picLocks noChangeAspect="1"/>
          </p:cNvPicPr>
          <p:nvPr/>
        </p:nvPicPr>
        <p:blipFill>
          <a:blip r:embed="rId2"/>
          <a:stretch>
            <a:fillRect/>
          </a:stretch>
        </p:blipFill>
        <p:spPr>
          <a:xfrm>
            <a:off x="142948" y="457199"/>
            <a:ext cx="6502400" cy="3657600"/>
          </a:xfrm>
          <a:prstGeom prst="rect">
            <a:avLst/>
          </a:prstGeom>
        </p:spPr>
      </p:pic>
      <p:sp>
        <p:nvSpPr>
          <p:cNvPr id="2" name="Title 1">
            <a:extLst>
              <a:ext uri="{FF2B5EF4-FFF2-40B4-BE49-F238E27FC236}">
                <a16:creationId xmlns:a16="http://schemas.microsoft.com/office/drawing/2014/main" xmlns="" id="{24AEF389-6735-4313-B640-12B9A54C391D}"/>
              </a:ext>
            </a:extLst>
          </p:cNvPr>
          <p:cNvSpPr>
            <a:spLocks noGrp="1"/>
          </p:cNvSpPr>
          <p:nvPr>
            <p:ph type="title"/>
          </p:nvPr>
        </p:nvSpPr>
        <p:spPr>
          <a:xfrm>
            <a:off x="598082" y="3936601"/>
            <a:ext cx="6661298" cy="487568"/>
          </a:xfrm>
        </p:spPr>
        <p:txBody>
          <a:bodyPr/>
          <a:lstStyle/>
          <a:p>
            <a:pPr>
              <a:defRPr/>
            </a:pPr>
            <a:r>
              <a:rPr lang="en-US" sz="2500" dirty="0">
                <a:solidFill>
                  <a:schemeClr val="tx2">
                    <a:lumMod val="25000"/>
                  </a:schemeClr>
                </a:solidFill>
                <a:latin typeface="Times New Roman" pitchFamily="18" charset="0"/>
                <a:cs typeface="Times New Roman" pitchFamily="18" charset="0"/>
                <a:sym typeface="Arial"/>
              </a:rPr>
              <a:t>OVERALL SCENARIO ARCHITECTURE</a:t>
            </a:r>
            <a:endParaRPr lang="en-US" sz="2500" dirty="0">
              <a:sym typeface="Arial" charset="0"/>
            </a:endParaRPr>
          </a:p>
        </p:txBody>
      </p:sp>
      <p:sp>
        <p:nvSpPr>
          <p:cNvPr id="14340" name="Slide Number Placeholder 4">
            <a:extLst>
              <a:ext uri="{FF2B5EF4-FFF2-40B4-BE49-F238E27FC236}">
                <a16:creationId xmlns:a16="http://schemas.microsoft.com/office/drawing/2014/main" xmlns="" id="{13C59669-E07A-4E7E-A8A9-11DD59A42207}"/>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0ED930FA-2397-4EA0-9174-A4764E2C5ABC}"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8</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4341" name="Picture 2" descr="SECE-TBI : : Welcome to Sri Eshwar TBI">
            <a:extLst>
              <a:ext uri="{FF2B5EF4-FFF2-40B4-BE49-F238E27FC236}">
                <a16:creationId xmlns:a16="http://schemas.microsoft.com/office/drawing/2014/main" xmlns="" id="{EA0A92F2-4D2E-41EA-9A9C-7A5FC93CAE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4" name="Straight Arrow Connector 13">
            <a:extLst>
              <a:ext uri="{FF2B5EF4-FFF2-40B4-BE49-F238E27FC236}">
                <a16:creationId xmlns:a16="http://schemas.microsoft.com/office/drawing/2014/main" xmlns="" id="{B6DE69AD-F8D1-46F7-BBEA-AFF8BBB2F741}"/>
              </a:ext>
            </a:extLst>
          </p:cNvPr>
          <p:cNvCxnSpPr>
            <a:cxnSpLocks/>
          </p:cNvCxnSpPr>
          <p:nvPr/>
        </p:nvCxnSpPr>
        <p:spPr>
          <a:xfrm flipH="1">
            <a:off x="2126508" y="1595267"/>
            <a:ext cx="2860883" cy="45720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xmlns="" id="{D07C14FB-94B4-4CFE-BA48-0C16E8592637}"/>
              </a:ext>
            </a:extLst>
          </p:cNvPr>
          <p:cNvCxnSpPr>
            <a:cxnSpLocks/>
          </p:cNvCxnSpPr>
          <p:nvPr/>
        </p:nvCxnSpPr>
        <p:spPr>
          <a:xfrm flipH="1" flipV="1">
            <a:off x="2126510" y="2467137"/>
            <a:ext cx="2860883" cy="421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xmlns="" id="{0DCFA4CA-6142-43AD-BF43-F1612CF91DD8}"/>
              </a:ext>
            </a:extLst>
          </p:cNvPr>
          <p:cNvCxnSpPr>
            <a:cxnSpLocks/>
          </p:cNvCxnSpPr>
          <p:nvPr/>
        </p:nvCxnSpPr>
        <p:spPr>
          <a:xfrm flipH="1" flipV="1">
            <a:off x="2126511" y="2904960"/>
            <a:ext cx="2998382" cy="4585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Rectangle 37">
            <a:extLst>
              <a:ext uri="{FF2B5EF4-FFF2-40B4-BE49-F238E27FC236}">
                <a16:creationId xmlns:a16="http://schemas.microsoft.com/office/drawing/2014/main" xmlns="" id="{EA5B6EF5-5686-4864-85A3-7D9BD49C9442}"/>
              </a:ext>
            </a:extLst>
          </p:cNvPr>
          <p:cNvSpPr/>
          <p:nvPr/>
        </p:nvSpPr>
        <p:spPr>
          <a:xfrm>
            <a:off x="3071078" y="2042723"/>
            <a:ext cx="1213843" cy="276999"/>
          </a:xfrm>
          <a:prstGeom prst="rect">
            <a:avLst/>
          </a:prstGeom>
        </p:spPr>
        <p:txBody>
          <a:bodyPr wrap="square">
            <a:spAutoFit/>
          </a:bodyPr>
          <a:lstStyle/>
          <a:p>
            <a:r>
              <a:rPr lang="en-US" sz="1200" b="1" dirty="0">
                <a:latin typeface="Bookman Old Style" pitchFamily="18" charset="0"/>
              </a:rPr>
              <a:t>REQUEST</a:t>
            </a:r>
            <a:endParaRPr lang="en-IN" sz="1200" b="1" dirty="0"/>
          </a:p>
        </p:txBody>
      </p:sp>
      <p:pic>
        <p:nvPicPr>
          <p:cNvPr id="11" name="Picture 10">
            <a:extLst>
              <a:ext uri="{FF2B5EF4-FFF2-40B4-BE49-F238E27FC236}">
                <a16:creationId xmlns:a16="http://schemas.microsoft.com/office/drawing/2014/main" xmlns="" id="{37338CE4-E80B-4A0C-A11C-E87A28B8A656}"/>
              </a:ext>
            </a:extLst>
          </p:cNvPr>
          <p:cNvPicPr>
            <a:picLocks noChangeAspect="1"/>
          </p:cNvPicPr>
          <p:nvPr/>
        </p:nvPicPr>
        <p:blipFill rotWithShape="1">
          <a:blip r:embed="rId4"/>
          <a:srcRect l="30562" t="25491" r="28669" b="24315"/>
          <a:stretch/>
        </p:blipFill>
        <p:spPr>
          <a:xfrm>
            <a:off x="2126508" y="-351898"/>
            <a:ext cx="2364851" cy="1637795"/>
          </a:xfrm>
          <a:prstGeom prst="rect">
            <a:avLst/>
          </a:prstGeom>
        </p:spPr>
      </p:pic>
      <p:cxnSp>
        <p:nvCxnSpPr>
          <p:cNvPr id="35" name="Straight Arrow Connector 34">
            <a:extLst>
              <a:ext uri="{FF2B5EF4-FFF2-40B4-BE49-F238E27FC236}">
                <a16:creationId xmlns:a16="http://schemas.microsoft.com/office/drawing/2014/main" xmlns="" id="{C3709F92-5916-48A0-BEE1-E04068B85F6F}"/>
              </a:ext>
            </a:extLst>
          </p:cNvPr>
          <p:cNvCxnSpPr>
            <a:cxnSpLocks/>
          </p:cNvCxnSpPr>
          <p:nvPr/>
        </p:nvCxnSpPr>
        <p:spPr>
          <a:xfrm flipH="1">
            <a:off x="1924493" y="918022"/>
            <a:ext cx="701749" cy="57654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xmlns="" id="{69F5586A-ECA2-42DF-B125-2992F666F175}"/>
              </a:ext>
            </a:extLst>
          </p:cNvPr>
          <p:cNvCxnSpPr>
            <a:cxnSpLocks/>
          </p:cNvCxnSpPr>
          <p:nvPr/>
        </p:nvCxnSpPr>
        <p:spPr>
          <a:xfrm flipH="1">
            <a:off x="2200940" y="939269"/>
            <a:ext cx="1424762" cy="78140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9" name="Rectangle 38">
            <a:extLst>
              <a:ext uri="{FF2B5EF4-FFF2-40B4-BE49-F238E27FC236}">
                <a16:creationId xmlns:a16="http://schemas.microsoft.com/office/drawing/2014/main" xmlns="" id="{7399FAE4-286E-4DAB-A1A6-3F7E068753E5}"/>
              </a:ext>
            </a:extLst>
          </p:cNvPr>
          <p:cNvSpPr/>
          <p:nvPr/>
        </p:nvSpPr>
        <p:spPr>
          <a:xfrm>
            <a:off x="4203501" y="338404"/>
            <a:ext cx="1189749" cy="276999"/>
          </a:xfrm>
          <a:prstGeom prst="rect">
            <a:avLst/>
          </a:prstGeom>
        </p:spPr>
        <p:txBody>
          <a:bodyPr wrap="none">
            <a:spAutoFit/>
          </a:bodyPr>
          <a:lstStyle/>
          <a:p>
            <a:r>
              <a:rPr lang="en-US" sz="1200" b="1" dirty="0">
                <a:latin typeface="Bookman Old Style" pitchFamily="18" charset="0"/>
              </a:rPr>
              <a:t>ATTACKERS</a:t>
            </a:r>
            <a:endParaRPr lang="en-IN" sz="1200" b="1" dirty="0"/>
          </a:p>
        </p:txBody>
      </p:sp>
    </p:spTree>
    <p:extLst>
      <p:ext uri="{BB962C8B-B14F-4D97-AF65-F5344CB8AC3E}">
        <p14:creationId xmlns:p14="http://schemas.microsoft.com/office/powerpoint/2010/main" val="340223438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1+#ppt_w/2"/>
                                          </p:val>
                                        </p:tav>
                                        <p:tav tm="100000">
                                          <p:val>
                                            <p:strVal val="#ppt_x"/>
                                          </p:val>
                                        </p:tav>
                                      </p:tavLst>
                                    </p:anim>
                                    <p:anim calcmode="lin" valueType="num">
                                      <p:cBhvr additive="base">
                                        <p:cTn id="21"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additive="base">
                                        <p:cTn id="26" dur="500" fill="hold"/>
                                        <p:tgtEl>
                                          <p:spTgt spid="18"/>
                                        </p:tgtEl>
                                        <p:attrNameLst>
                                          <p:attrName>ppt_x</p:attrName>
                                        </p:attrNameLst>
                                      </p:cBhvr>
                                      <p:tavLst>
                                        <p:tav tm="0">
                                          <p:val>
                                            <p:strVal val="1+#ppt_w/2"/>
                                          </p:val>
                                        </p:tav>
                                        <p:tav tm="100000">
                                          <p:val>
                                            <p:strVal val="#ppt_x"/>
                                          </p:val>
                                        </p:tav>
                                      </p:tavLst>
                                    </p:anim>
                                    <p:anim calcmode="lin" valueType="num">
                                      <p:cBhvr additive="base">
                                        <p:cTn id="27"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1+#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grpId="0" nodeType="click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500" fill="hold"/>
                                        <p:tgtEl>
                                          <p:spTgt spid="38"/>
                                        </p:tgtEl>
                                        <p:attrNameLst>
                                          <p:attrName>ppt_x</p:attrName>
                                        </p:attrNameLst>
                                      </p:cBhvr>
                                      <p:tavLst>
                                        <p:tav tm="0">
                                          <p:val>
                                            <p:strVal val="1+#ppt_w/2"/>
                                          </p:val>
                                        </p:tav>
                                        <p:tav tm="100000">
                                          <p:val>
                                            <p:strVal val="#ppt_x"/>
                                          </p:val>
                                        </p:tav>
                                      </p:tavLst>
                                    </p:anim>
                                    <p:anim calcmode="lin" valueType="num">
                                      <p:cBhvr additive="base">
                                        <p:cTn id="39"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randombar(horizontal)">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randombar(horizontal)">
                                      <p:cBhvr>
                                        <p:cTn id="49" dur="500"/>
                                        <p:tgtEl>
                                          <p:spTgt spid="39"/>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2" fill="hold" nodeType="clickEffect">
                                  <p:stCondLst>
                                    <p:cond delay="0"/>
                                  </p:st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fill="hold"/>
                                        <p:tgtEl>
                                          <p:spTgt spid="35"/>
                                        </p:tgtEl>
                                        <p:attrNameLst>
                                          <p:attrName>ppt_x</p:attrName>
                                        </p:attrNameLst>
                                      </p:cBhvr>
                                      <p:tavLst>
                                        <p:tav tm="0">
                                          <p:val>
                                            <p:strVal val="1+#ppt_w/2"/>
                                          </p:val>
                                        </p:tav>
                                        <p:tav tm="100000">
                                          <p:val>
                                            <p:strVal val="#ppt_x"/>
                                          </p:val>
                                        </p:tav>
                                      </p:tavLst>
                                    </p:anim>
                                    <p:anim calcmode="lin" valueType="num">
                                      <p:cBhvr additive="base">
                                        <p:cTn id="55" dur="5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2" fill="hold" nodeType="clickEffect">
                                  <p:stCondLst>
                                    <p:cond delay="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1+#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8"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a:extLst>
              <a:ext uri="{FF2B5EF4-FFF2-40B4-BE49-F238E27FC236}">
                <a16:creationId xmlns:a16="http://schemas.microsoft.com/office/drawing/2014/main" xmlns="" id="{A6976751-C1F4-405C-8C30-D30F92E33592}"/>
              </a:ext>
            </a:extLst>
          </p:cNvPr>
          <p:cNvPicPr>
            <a:picLocks noChangeAspect="1"/>
          </p:cNvPicPr>
          <p:nvPr/>
        </p:nvPicPr>
        <p:blipFill rotWithShape="1">
          <a:blip r:embed="rId2"/>
          <a:srcRect l="53132" t="33795" r="29036" b="36780"/>
          <a:stretch/>
        </p:blipFill>
        <p:spPr>
          <a:xfrm>
            <a:off x="2782509" y="3468477"/>
            <a:ext cx="924665" cy="858337"/>
          </a:xfrm>
          <a:prstGeom prst="rect">
            <a:avLst/>
          </a:prstGeom>
        </p:spPr>
      </p:pic>
      <p:pic>
        <p:nvPicPr>
          <p:cNvPr id="46" name="Picture 45">
            <a:extLst>
              <a:ext uri="{FF2B5EF4-FFF2-40B4-BE49-F238E27FC236}">
                <a16:creationId xmlns:a16="http://schemas.microsoft.com/office/drawing/2014/main" xmlns="" id="{44C4BC9B-F090-48F7-AF2E-202028EEA533}"/>
              </a:ext>
            </a:extLst>
          </p:cNvPr>
          <p:cNvPicPr>
            <a:picLocks noChangeAspect="1"/>
          </p:cNvPicPr>
          <p:nvPr/>
        </p:nvPicPr>
        <p:blipFill rotWithShape="1">
          <a:blip r:embed="rId2"/>
          <a:srcRect l="16892" t="23415" r="56598" b="24784"/>
          <a:stretch/>
        </p:blipFill>
        <p:spPr>
          <a:xfrm>
            <a:off x="302149" y="3438064"/>
            <a:ext cx="995901" cy="1094651"/>
          </a:xfrm>
          <a:prstGeom prst="rect">
            <a:avLst/>
          </a:prstGeom>
        </p:spPr>
      </p:pic>
      <p:pic>
        <p:nvPicPr>
          <p:cNvPr id="8" name="Picture 7">
            <a:extLst>
              <a:ext uri="{FF2B5EF4-FFF2-40B4-BE49-F238E27FC236}">
                <a16:creationId xmlns:a16="http://schemas.microsoft.com/office/drawing/2014/main" xmlns="" id="{04EC7985-E455-4876-A7D6-8ADF99F27E89}"/>
              </a:ext>
            </a:extLst>
          </p:cNvPr>
          <p:cNvPicPr>
            <a:picLocks noChangeAspect="1"/>
          </p:cNvPicPr>
          <p:nvPr/>
        </p:nvPicPr>
        <p:blipFill rotWithShape="1">
          <a:blip r:embed="rId3"/>
          <a:srcRect l="5062" t="9680" r="1077" b="42025"/>
          <a:stretch/>
        </p:blipFill>
        <p:spPr>
          <a:xfrm>
            <a:off x="119350" y="403007"/>
            <a:ext cx="6622954" cy="1899559"/>
          </a:xfrm>
          <a:prstGeom prst="rect">
            <a:avLst/>
          </a:prstGeom>
        </p:spPr>
      </p:pic>
      <p:sp>
        <p:nvSpPr>
          <p:cNvPr id="2" name="Title 1">
            <a:extLst>
              <a:ext uri="{FF2B5EF4-FFF2-40B4-BE49-F238E27FC236}">
                <a16:creationId xmlns:a16="http://schemas.microsoft.com/office/drawing/2014/main" xmlns="" id="{24AEF389-6735-4313-B640-12B9A54C391D}"/>
              </a:ext>
            </a:extLst>
          </p:cNvPr>
          <p:cNvSpPr>
            <a:spLocks noGrp="1"/>
          </p:cNvSpPr>
          <p:nvPr>
            <p:ph type="title"/>
          </p:nvPr>
        </p:nvSpPr>
        <p:spPr>
          <a:xfrm>
            <a:off x="3595161" y="2197411"/>
            <a:ext cx="7391400" cy="688110"/>
          </a:xfrm>
        </p:spPr>
        <p:txBody>
          <a:bodyPr/>
          <a:lstStyle/>
          <a:p>
            <a:pPr>
              <a:defRPr/>
            </a:pPr>
            <a:r>
              <a:rPr lang="en-US" sz="2500" dirty="0">
                <a:solidFill>
                  <a:schemeClr val="tx2">
                    <a:lumMod val="25000"/>
                  </a:schemeClr>
                </a:solidFill>
                <a:latin typeface="Times New Roman" pitchFamily="18" charset="0"/>
                <a:cs typeface="Times New Roman" pitchFamily="18" charset="0"/>
                <a:sym typeface="Arial"/>
              </a:rPr>
              <a:t>SYSTEM ARCHITECTURE</a:t>
            </a:r>
            <a:endParaRPr lang="en-US" sz="2500" dirty="0">
              <a:sym typeface="Arial" charset="0"/>
            </a:endParaRPr>
          </a:p>
        </p:txBody>
      </p:sp>
      <p:sp>
        <p:nvSpPr>
          <p:cNvPr id="14340" name="Slide Number Placeholder 4">
            <a:extLst>
              <a:ext uri="{FF2B5EF4-FFF2-40B4-BE49-F238E27FC236}">
                <a16:creationId xmlns:a16="http://schemas.microsoft.com/office/drawing/2014/main" xmlns="" id="{13C59669-E07A-4E7E-A8A9-11DD59A42207}"/>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 typeface="Arial" panose="020B0604020202020204" pitchFamily="34" charset="0"/>
              <a:buNone/>
            </a:pPr>
            <a:fld id="{0ED930FA-2397-4EA0-9174-A4764E2C5ABC}" type="slidenum">
              <a:rPr lang="en-US" altLang="en-US" sz="1300">
                <a:solidFill>
                  <a:srgbClr val="FFFFFF"/>
                </a:solidFill>
                <a:latin typeface="Oswald" panose="00000500000000000000" pitchFamily="2" charset="0"/>
                <a:sym typeface="Oswald" panose="00000500000000000000" pitchFamily="2" charset="0"/>
              </a:rPr>
              <a:pPr>
                <a:buFont typeface="Arial" panose="020B0604020202020204" pitchFamily="34" charset="0"/>
                <a:buNone/>
              </a:pPr>
              <a:t>9</a:t>
            </a:fld>
            <a:endParaRPr lang="en-US" altLang="en-US" sz="1300">
              <a:solidFill>
                <a:srgbClr val="FFFFFF"/>
              </a:solidFill>
              <a:latin typeface="Oswald" panose="00000500000000000000" pitchFamily="2" charset="0"/>
              <a:sym typeface="Oswald" panose="00000500000000000000" pitchFamily="2" charset="0"/>
            </a:endParaRPr>
          </a:p>
        </p:txBody>
      </p:sp>
      <p:pic>
        <p:nvPicPr>
          <p:cNvPr id="14341" name="Picture 2" descr="SECE-TBI : : Welcome to Sri Eshwar TBI">
            <a:extLst>
              <a:ext uri="{FF2B5EF4-FFF2-40B4-BE49-F238E27FC236}">
                <a16:creationId xmlns:a16="http://schemas.microsoft.com/office/drawing/2014/main" xmlns="" id="{EA0A92F2-4D2E-41EA-9A9C-7A5FC93CAE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4687888"/>
            <a:ext cx="12954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0" name="Straight Arrow Connector 9">
            <a:extLst>
              <a:ext uri="{FF2B5EF4-FFF2-40B4-BE49-F238E27FC236}">
                <a16:creationId xmlns:a16="http://schemas.microsoft.com/office/drawing/2014/main" xmlns="" id="{BF93A19F-202C-4918-9A70-9A009FA3EF02}"/>
              </a:ext>
            </a:extLst>
          </p:cNvPr>
          <p:cNvCxnSpPr>
            <a:cxnSpLocks/>
          </p:cNvCxnSpPr>
          <p:nvPr/>
        </p:nvCxnSpPr>
        <p:spPr>
          <a:xfrm flipH="1">
            <a:off x="2831335" y="925415"/>
            <a:ext cx="154999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xmlns="" id="{8ECE6F28-3EFF-47FD-BD91-F91C9E227A83}"/>
              </a:ext>
            </a:extLst>
          </p:cNvPr>
          <p:cNvCxnSpPr>
            <a:cxnSpLocks/>
          </p:cNvCxnSpPr>
          <p:nvPr/>
        </p:nvCxnSpPr>
        <p:spPr>
          <a:xfrm flipH="1">
            <a:off x="2831335" y="1187983"/>
            <a:ext cx="154999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xmlns="" id="{C519060D-4A83-44F6-861D-72D122B8A7E7}"/>
              </a:ext>
            </a:extLst>
          </p:cNvPr>
          <p:cNvCxnSpPr>
            <a:cxnSpLocks/>
          </p:cNvCxnSpPr>
          <p:nvPr/>
        </p:nvCxnSpPr>
        <p:spPr>
          <a:xfrm flipH="1">
            <a:off x="2842352" y="1450553"/>
            <a:ext cx="154999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xmlns="" id="{0DC02DD8-0E4C-4C2D-ABB3-5D8267609548}"/>
              </a:ext>
            </a:extLst>
          </p:cNvPr>
          <p:cNvCxnSpPr>
            <a:cxnSpLocks/>
          </p:cNvCxnSpPr>
          <p:nvPr/>
        </p:nvCxnSpPr>
        <p:spPr>
          <a:xfrm>
            <a:off x="2016087" y="1738238"/>
            <a:ext cx="0" cy="487171"/>
          </a:xfrm>
          <a:prstGeom prst="line">
            <a:avLst/>
          </a:prstGeom>
        </p:spPr>
        <p:style>
          <a:lnRef idx="3">
            <a:schemeClr val="dk1"/>
          </a:lnRef>
          <a:fillRef idx="0">
            <a:schemeClr val="dk1"/>
          </a:fillRef>
          <a:effectRef idx="2">
            <a:schemeClr val="dk1"/>
          </a:effectRef>
          <a:fontRef idx="minor">
            <a:schemeClr val="tx1"/>
          </a:fontRef>
        </p:style>
      </p:cxnSp>
      <p:cxnSp>
        <p:nvCxnSpPr>
          <p:cNvPr id="45" name="Straight Connector 44">
            <a:extLst>
              <a:ext uri="{FF2B5EF4-FFF2-40B4-BE49-F238E27FC236}">
                <a16:creationId xmlns:a16="http://schemas.microsoft.com/office/drawing/2014/main" xmlns="" id="{E61F1E6B-08EC-41BB-A5FC-F047E07CB5E3}"/>
              </a:ext>
            </a:extLst>
          </p:cNvPr>
          <p:cNvCxnSpPr>
            <a:cxnSpLocks/>
          </p:cNvCxnSpPr>
          <p:nvPr/>
        </p:nvCxnSpPr>
        <p:spPr>
          <a:xfrm flipV="1">
            <a:off x="2016087" y="2641393"/>
            <a:ext cx="2" cy="443327"/>
          </a:xfrm>
          <a:prstGeom prst="line">
            <a:avLst/>
          </a:prstGeom>
        </p:spPr>
        <p:style>
          <a:lnRef idx="3">
            <a:schemeClr val="dk1"/>
          </a:lnRef>
          <a:fillRef idx="0">
            <a:schemeClr val="dk1"/>
          </a:fillRef>
          <a:effectRef idx="2">
            <a:schemeClr val="dk1"/>
          </a:effectRef>
          <a:fontRef idx="minor">
            <a:schemeClr val="tx1"/>
          </a:fontRef>
        </p:style>
      </p:cxnSp>
      <p:sp>
        <p:nvSpPr>
          <p:cNvPr id="25" name="Rectangle 24">
            <a:extLst>
              <a:ext uri="{FF2B5EF4-FFF2-40B4-BE49-F238E27FC236}">
                <a16:creationId xmlns:a16="http://schemas.microsoft.com/office/drawing/2014/main" xmlns="" id="{941375B8-F2FC-464A-86CE-A8280EDFD05D}"/>
              </a:ext>
            </a:extLst>
          </p:cNvPr>
          <p:cNvSpPr/>
          <p:nvPr/>
        </p:nvSpPr>
        <p:spPr>
          <a:xfrm>
            <a:off x="1123720" y="2235253"/>
            <a:ext cx="1806760" cy="40613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Bookman Old Style" panose="02050604050505020204" pitchFamily="18" charset="0"/>
              </a:rPr>
              <a:t>GENERATE LOGS</a:t>
            </a:r>
            <a:endParaRPr lang="en-IN" dirty="0">
              <a:latin typeface="Bookman Old Style" panose="02050604050505020204" pitchFamily="18" charset="0"/>
            </a:endParaRPr>
          </a:p>
        </p:txBody>
      </p:sp>
      <p:cxnSp>
        <p:nvCxnSpPr>
          <p:cNvPr id="53" name="Straight Connector 52">
            <a:extLst>
              <a:ext uri="{FF2B5EF4-FFF2-40B4-BE49-F238E27FC236}">
                <a16:creationId xmlns:a16="http://schemas.microsoft.com/office/drawing/2014/main" xmlns="" id="{94DBC34B-E39C-4FF2-91C1-42C2CD72F28A}"/>
              </a:ext>
            </a:extLst>
          </p:cNvPr>
          <p:cNvCxnSpPr>
            <a:cxnSpLocks/>
          </p:cNvCxnSpPr>
          <p:nvPr/>
        </p:nvCxnSpPr>
        <p:spPr>
          <a:xfrm flipH="1" flipV="1">
            <a:off x="800100" y="3086471"/>
            <a:ext cx="2427842" cy="21137"/>
          </a:xfrm>
          <a:prstGeom prst="line">
            <a:avLst/>
          </a:prstGeom>
        </p:spPr>
        <p:style>
          <a:lnRef idx="3">
            <a:schemeClr val="dk1"/>
          </a:lnRef>
          <a:fillRef idx="0">
            <a:schemeClr val="dk1"/>
          </a:fillRef>
          <a:effectRef idx="2">
            <a:schemeClr val="dk1"/>
          </a:effectRef>
          <a:fontRef idx="minor">
            <a:schemeClr val="tx1"/>
          </a:fontRef>
        </p:style>
      </p:cxnSp>
      <p:cxnSp>
        <p:nvCxnSpPr>
          <p:cNvPr id="58" name="Straight Arrow Connector 57">
            <a:extLst>
              <a:ext uri="{FF2B5EF4-FFF2-40B4-BE49-F238E27FC236}">
                <a16:creationId xmlns:a16="http://schemas.microsoft.com/office/drawing/2014/main" xmlns="" id="{21635C7E-3010-4048-9F0C-569A4F745366}"/>
              </a:ext>
            </a:extLst>
          </p:cNvPr>
          <p:cNvCxnSpPr>
            <a:cxnSpLocks/>
          </p:cNvCxnSpPr>
          <p:nvPr/>
        </p:nvCxnSpPr>
        <p:spPr>
          <a:xfrm>
            <a:off x="800100" y="3073703"/>
            <a:ext cx="0" cy="3745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1" name="Straight Arrow Connector 60">
            <a:extLst>
              <a:ext uri="{FF2B5EF4-FFF2-40B4-BE49-F238E27FC236}">
                <a16:creationId xmlns:a16="http://schemas.microsoft.com/office/drawing/2014/main" xmlns="" id="{97CBFCBA-FFA6-486A-929F-6EB0924F3199}"/>
              </a:ext>
            </a:extLst>
          </p:cNvPr>
          <p:cNvCxnSpPr>
            <a:cxnSpLocks/>
          </p:cNvCxnSpPr>
          <p:nvPr/>
        </p:nvCxnSpPr>
        <p:spPr>
          <a:xfrm>
            <a:off x="3232991" y="3093901"/>
            <a:ext cx="0" cy="3745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1" name="Rectangle 50">
            <a:extLst>
              <a:ext uri="{FF2B5EF4-FFF2-40B4-BE49-F238E27FC236}">
                <a16:creationId xmlns:a16="http://schemas.microsoft.com/office/drawing/2014/main" xmlns="" id="{DEE6104A-8BB5-4232-884D-3467CB44FBF5}"/>
              </a:ext>
            </a:extLst>
          </p:cNvPr>
          <p:cNvSpPr/>
          <p:nvPr/>
        </p:nvSpPr>
        <p:spPr>
          <a:xfrm>
            <a:off x="3131480" y="598604"/>
            <a:ext cx="971741" cy="276999"/>
          </a:xfrm>
          <a:prstGeom prst="rect">
            <a:avLst/>
          </a:prstGeom>
        </p:spPr>
        <p:txBody>
          <a:bodyPr wrap="none">
            <a:spAutoFit/>
          </a:bodyPr>
          <a:lstStyle/>
          <a:p>
            <a:r>
              <a:rPr lang="en-US" sz="1200" b="1" dirty="0">
                <a:latin typeface="Bookman Old Style" pitchFamily="18" charset="0"/>
              </a:rPr>
              <a:t>REQUEST</a:t>
            </a:r>
            <a:endParaRPr lang="en-IN" sz="1200" b="1" dirty="0"/>
          </a:p>
        </p:txBody>
      </p:sp>
      <p:sp>
        <p:nvSpPr>
          <p:cNvPr id="68" name="Rectangle 67">
            <a:extLst>
              <a:ext uri="{FF2B5EF4-FFF2-40B4-BE49-F238E27FC236}">
                <a16:creationId xmlns:a16="http://schemas.microsoft.com/office/drawing/2014/main" xmlns="" id="{0CCEC8A4-696D-4E50-B322-5D53346ED2CE}"/>
              </a:ext>
            </a:extLst>
          </p:cNvPr>
          <p:cNvSpPr/>
          <p:nvPr/>
        </p:nvSpPr>
        <p:spPr>
          <a:xfrm>
            <a:off x="376061" y="258940"/>
            <a:ext cx="857927" cy="276999"/>
          </a:xfrm>
          <a:prstGeom prst="rect">
            <a:avLst/>
          </a:prstGeom>
        </p:spPr>
        <p:txBody>
          <a:bodyPr wrap="none">
            <a:spAutoFit/>
          </a:bodyPr>
          <a:lstStyle/>
          <a:p>
            <a:r>
              <a:rPr lang="en-US" sz="1200" b="1" dirty="0">
                <a:latin typeface="Bookman Old Style" pitchFamily="18" charset="0"/>
              </a:rPr>
              <a:t>SERVER</a:t>
            </a:r>
            <a:endParaRPr lang="en-IN" sz="1200" b="1" dirty="0"/>
          </a:p>
        </p:txBody>
      </p:sp>
      <p:sp>
        <p:nvSpPr>
          <p:cNvPr id="69" name="Rectangle 68">
            <a:extLst>
              <a:ext uri="{FF2B5EF4-FFF2-40B4-BE49-F238E27FC236}">
                <a16:creationId xmlns:a16="http://schemas.microsoft.com/office/drawing/2014/main" xmlns="" id="{22FAB9FD-97FC-468D-B7B3-7AC89FEB766F}"/>
              </a:ext>
            </a:extLst>
          </p:cNvPr>
          <p:cNvSpPr/>
          <p:nvPr/>
        </p:nvSpPr>
        <p:spPr>
          <a:xfrm>
            <a:off x="1604513" y="264550"/>
            <a:ext cx="1031051" cy="276999"/>
          </a:xfrm>
          <a:prstGeom prst="rect">
            <a:avLst/>
          </a:prstGeom>
        </p:spPr>
        <p:txBody>
          <a:bodyPr wrap="none">
            <a:spAutoFit/>
          </a:bodyPr>
          <a:lstStyle/>
          <a:p>
            <a:r>
              <a:rPr lang="en-US" sz="1200" b="1" dirty="0">
                <a:latin typeface="Bookman Old Style" pitchFamily="18" charset="0"/>
              </a:rPr>
              <a:t>FIREWALL</a:t>
            </a:r>
            <a:endParaRPr lang="en-IN" sz="1200" b="1" dirty="0"/>
          </a:p>
        </p:txBody>
      </p:sp>
      <p:sp>
        <p:nvSpPr>
          <p:cNvPr id="70" name="Rectangle 69">
            <a:extLst>
              <a:ext uri="{FF2B5EF4-FFF2-40B4-BE49-F238E27FC236}">
                <a16:creationId xmlns:a16="http://schemas.microsoft.com/office/drawing/2014/main" xmlns="" id="{6A308898-623D-42FE-97D1-E3A9BFFCE46B}"/>
              </a:ext>
            </a:extLst>
          </p:cNvPr>
          <p:cNvSpPr/>
          <p:nvPr/>
        </p:nvSpPr>
        <p:spPr>
          <a:xfrm>
            <a:off x="5002512" y="278246"/>
            <a:ext cx="889987" cy="276999"/>
          </a:xfrm>
          <a:prstGeom prst="rect">
            <a:avLst/>
          </a:prstGeom>
        </p:spPr>
        <p:txBody>
          <a:bodyPr wrap="none">
            <a:spAutoFit/>
          </a:bodyPr>
          <a:lstStyle/>
          <a:p>
            <a:r>
              <a:rPr lang="en-US" sz="1200" b="1" dirty="0">
                <a:latin typeface="Bookman Old Style" pitchFamily="18" charset="0"/>
              </a:rPr>
              <a:t>CLIENTS</a:t>
            </a:r>
            <a:endParaRPr lang="en-IN" sz="1200" b="1" dirty="0"/>
          </a:p>
        </p:txBody>
      </p:sp>
      <p:sp>
        <p:nvSpPr>
          <p:cNvPr id="71" name="Rectangle 70">
            <a:extLst>
              <a:ext uri="{FF2B5EF4-FFF2-40B4-BE49-F238E27FC236}">
                <a16:creationId xmlns:a16="http://schemas.microsoft.com/office/drawing/2014/main" xmlns="" id="{51AB4D42-1454-4A3E-9634-5006178DD135}"/>
              </a:ext>
            </a:extLst>
          </p:cNvPr>
          <p:cNvSpPr/>
          <p:nvPr/>
        </p:nvSpPr>
        <p:spPr>
          <a:xfrm>
            <a:off x="0" y="4335095"/>
            <a:ext cx="1686680" cy="276999"/>
          </a:xfrm>
          <a:prstGeom prst="rect">
            <a:avLst/>
          </a:prstGeom>
        </p:spPr>
        <p:txBody>
          <a:bodyPr wrap="none">
            <a:spAutoFit/>
          </a:bodyPr>
          <a:lstStyle/>
          <a:p>
            <a:r>
              <a:rPr lang="en-US" sz="1200" b="1" dirty="0">
                <a:latin typeface="Bookman Old Style" pitchFamily="18" charset="0"/>
              </a:rPr>
              <a:t>GENUINE CLIENTS</a:t>
            </a:r>
            <a:endParaRPr lang="en-IN" sz="1200" b="1" dirty="0"/>
          </a:p>
        </p:txBody>
      </p:sp>
      <p:sp>
        <p:nvSpPr>
          <p:cNvPr id="72" name="Rectangle 71">
            <a:extLst>
              <a:ext uri="{FF2B5EF4-FFF2-40B4-BE49-F238E27FC236}">
                <a16:creationId xmlns:a16="http://schemas.microsoft.com/office/drawing/2014/main" xmlns="" id="{4510A748-D007-4772-BA8B-F0E11E0BE109}"/>
              </a:ext>
            </a:extLst>
          </p:cNvPr>
          <p:cNvSpPr/>
          <p:nvPr/>
        </p:nvSpPr>
        <p:spPr>
          <a:xfrm>
            <a:off x="2649966" y="4326814"/>
            <a:ext cx="1189749" cy="276999"/>
          </a:xfrm>
          <a:prstGeom prst="rect">
            <a:avLst/>
          </a:prstGeom>
        </p:spPr>
        <p:txBody>
          <a:bodyPr wrap="none">
            <a:spAutoFit/>
          </a:bodyPr>
          <a:lstStyle/>
          <a:p>
            <a:r>
              <a:rPr lang="en-US" sz="1200" b="1" dirty="0">
                <a:latin typeface="Bookman Old Style" pitchFamily="18" charset="0"/>
              </a:rPr>
              <a:t>ATTACKERS</a:t>
            </a:r>
            <a:endParaRPr lang="en-IN" sz="1200" b="1" dirty="0"/>
          </a:p>
        </p:txBody>
      </p:sp>
    </p:spTree>
    <p:extLst>
      <p:ext uri="{BB962C8B-B14F-4D97-AF65-F5344CB8AC3E}">
        <p14:creationId xmlns:p14="http://schemas.microsoft.com/office/powerpoint/2010/main" val="269889093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8"/>
                                        </p:tgtEl>
                                        <p:attrNameLst>
                                          <p:attrName>style.visibility</p:attrName>
                                        </p:attrNameLst>
                                      </p:cBhvr>
                                      <p:to>
                                        <p:strVal val="visible"/>
                                      </p:to>
                                    </p:set>
                                    <p:animEffect transition="in" filter="fade">
                                      <p:cBhvr>
                                        <p:cTn id="21" dur="1000"/>
                                        <p:tgtEl>
                                          <p:spTgt spid="68"/>
                                        </p:tgtEl>
                                      </p:cBhvr>
                                    </p:animEffect>
                                    <p:anim calcmode="lin" valueType="num">
                                      <p:cBhvr>
                                        <p:cTn id="22" dur="1000" fill="hold"/>
                                        <p:tgtEl>
                                          <p:spTgt spid="68"/>
                                        </p:tgtEl>
                                        <p:attrNameLst>
                                          <p:attrName>ppt_x</p:attrName>
                                        </p:attrNameLst>
                                      </p:cBhvr>
                                      <p:tavLst>
                                        <p:tav tm="0">
                                          <p:val>
                                            <p:strVal val="#ppt_x"/>
                                          </p:val>
                                        </p:tav>
                                        <p:tav tm="100000">
                                          <p:val>
                                            <p:strVal val="#ppt_x"/>
                                          </p:val>
                                        </p:tav>
                                      </p:tavLst>
                                    </p:anim>
                                    <p:anim calcmode="lin" valueType="num">
                                      <p:cBhvr>
                                        <p:cTn id="23"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9"/>
                                        </p:tgtEl>
                                        <p:attrNameLst>
                                          <p:attrName>style.visibility</p:attrName>
                                        </p:attrNameLst>
                                      </p:cBhvr>
                                      <p:to>
                                        <p:strVal val="visible"/>
                                      </p:to>
                                    </p:set>
                                    <p:animEffect transition="in" filter="fade">
                                      <p:cBhvr>
                                        <p:cTn id="28" dur="1000"/>
                                        <p:tgtEl>
                                          <p:spTgt spid="69"/>
                                        </p:tgtEl>
                                      </p:cBhvr>
                                    </p:animEffect>
                                    <p:anim calcmode="lin" valueType="num">
                                      <p:cBhvr>
                                        <p:cTn id="29" dur="1000" fill="hold"/>
                                        <p:tgtEl>
                                          <p:spTgt spid="69"/>
                                        </p:tgtEl>
                                        <p:attrNameLst>
                                          <p:attrName>ppt_x</p:attrName>
                                        </p:attrNameLst>
                                      </p:cBhvr>
                                      <p:tavLst>
                                        <p:tav tm="0">
                                          <p:val>
                                            <p:strVal val="#ppt_x"/>
                                          </p:val>
                                        </p:tav>
                                        <p:tav tm="100000">
                                          <p:val>
                                            <p:strVal val="#ppt_x"/>
                                          </p:val>
                                        </p:tav>
                                      </p:tavLst>
                                    </p:anim>
                                    <p:anim calcmode="lin" valueType="num">
                                      <p:cBhvr>
                                        <p:cTn id="30"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1000"/>
                                        <p:tgtEl>
                                          <p:spTgt spid="70"/>
                                        </p:tgtEl>
                                      </p:cBhvr>
                                    </p:animEffect>
                                    <p:anim calcmode="lin" valueType="num">
                                      <p:cBhvr>
                                        <p:cTn id="36" dur="1000" fill="hold"/>
                                        <p:tgtEl>
                                          <p:spTgt spid="70"/>
                                        </p:tgtEl>
                                        <p:attrNameLst>
                                          <p:attrName>ppt_x</p:attrName>
                                        </p:attrNameLst>
                                      </p:cBhvr>
                                      <p:tavLst>
                                        <p:tav tm="0">
                                          <p:val>
                                            <p:strVal val="#ppt_x"/>
                                          </p:val>
                                        </p:tav>
                                        <p:tav tm="100000">
                                          <p:val>
                                            <p:strVal val="#ppt_x"/>
                                          </p:val>
                                        </p:tav>
                                      </p:tavLst>
                                    </p:anim>
                                    <p:anim calcmode="lin" valueType="num">
                                      <p:cBhvr>
                                        <p:cTn id="37"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1+#ppt_w/2"/>
                                          </p:val>
                                        </p:tav>
                                        <p:tav tm="100000">
                                          <p:val>
                                            <p:strVal val="#ppt_x"/>
                                          </p:val>
                                        </p:tav>
                                      </p:tavLst>
                                    </p:anim>
                                    <p:anim calcmode="lin" valueType="num">
                                      <p:cBhvr additive="base">
                                        <p:cTn id="43"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2" fill="hold" nodeType="clickEffect">
                                  <p:stCondLst>
                                    <p:cond delay="0"/>
                                  </p:stCondLst>
                                  <p:childTnLst>
                                    <p:set>
                                      <p:cBhvr>
                                        <p:cTn id="47" dur="1" fill="hold">
                                          <p:stCondLst>
                                            <p:cond delay="0"/>
                                          </p:stCondLst>
                                        </p:cTn>
                                        <p:tgtEl>
                                          <p:spTgt spid="30"/>
                                        </p:tgtEl>
                                        <p:attrNameLst>
                                          <p:attrName>style.visibility</p:attrName>
                                        </p:attrNameLst>
                                      </p:cBhvr>
                                      <p:to>
                                        <p:strVal val="visible"/>
                                      </p:to>
                                    </p:set>
                                    <p:anim calcmode="lin" valueType="num">
                                      <p:cBhvr additive="base">
                                        <p:cTn id="48" dur="500" fill="hold"/>
                                        <p:tgtEl>
                                          <p:spTgt spid="30"/>
                                        </p:tgtEl>
                                        <p:attrNameLst>
                                          <p:attrName>ppt_x</p:attrName>
                                        </p:attrNameLst>
                                      </p:cBhvr>
                                      <p:tavLst>
                                        <p:tav tm="0">
                                          <p:val>
                                            <p:strVal val="1+#ppt_w/2"/>
                                          </p:val>
                                        </p:tav>
                                        <p:tav tm="100000">
                                          <p:val>
                                            <p:strVal val="#ppt_x"/>
                                          </p:val>
                                        </p:tav>
                                      </p:tavLst>
                                    </p:anim>
                                    <p:anim calcmode="lin" valueType="num">
                                      <p:cBhvr additive="base">
                                        <p:cTn id="49"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2" fill="hold" nodeType="clickEffect">
                                  <p:stCondLst>
                                    <p:cond delay="0"/>
                                  </p:stCondLst>
                                  <p:childTnLst>
                                    <p:set>
                                      <p:cBhvr>
                                        <p:cTn id="53" dur="1" fill="hold">
                                          <p:stCondLst>
                                            <p:cond delay="0"/>
                                          </p:stCondLst>
                                        </p:cTn>
                                        <p:tgtEl>
                                          <p:spTgt spid="31"/>
                                        </p:tgtEl>
                                        <p:attrNameLst>
                                          <p:attrName>style.visibility</p:attrName>
                                        </p:attrNameLst>
                                      </p:cBhvr>
                                      <p:to>
                                        <p:strVal val="visible"/>
                                      </p:to>
                                    </p:set>
                                    <p:anim calcmode="lin" valueType="num">
                                      <p:cBhvr additive="base">
                                        <p:cTn id="54" dur="500" fill="hold"/>
                                        <p:tgtEl>
                                          <p:spTgt spid="31"/>
                                        </p:tgtEl>
                                        <p:attrNameLst>
                                          <p:attrName>ppt_x</p:attrName>
                                        </p:attrNameLst>
                                      </p:cBhvr>
                                      <p:tavLst>
                                        <p:tav tm="0">
                                          <p:val>
                                            <p:strVal val="1+#ppt_w/2"/>
                                          </p:val>
                                        </p:tav>
                                        <p:tav tm="100000">
                                          <p:val>
                                            <p:strVal val="#ppt_x"/>
                                          </p:val>
                                        </p:tav>
                                      </p:tavLst>
                                    </p:anim>
                                    <p:anim calcmode="lin" valueType="num">
                                      <p:cBhvr additive="base">
                                        <p:cTn id="55"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2" fill="hold" grpId="0" nodeType="clickEffect">
                                  <p:stCondLst>
                                    <p:cond delay="0"/>
                                  </p:stCondLst>
                                  <p:childTnLst>
                                    <p:set>
                                      <p:cBhvr>
                                        <p:cTn id="59" dur="1" fill="hold">
                                          <p:stCondLst>
                                            <p:cond delay="0"/>
                                          </p:stCondLst>
                                        </p:cTn>
                                        <p:tgtEl>
                                          <p:spTgt spid="51"/>
                                        </p:tgtEl>
                                        <p:attrNameLst>
                                          <p:attrName>style.visibility</p:attrName>
                                        </p:attrNameLst>
                                      </p:cBhvr>
                                      <p:to>
                                        <p:strVal val="visible"/>
                                      </p:to>
                                    </p:set>
                                    <p:anim calcmode="lin" valueType="num">
                                      <p:cBhvr additive="base">
                                        <p:cTn id="60" dur="500" fill="hold"/>
                                        <p:tgtEl>
                                          <p:spTgt spid="51"/>
                                        </p:tgtEl>
                                        <p:attrNameLst>
                                          <p:attrName>ppt_x</p:attrName>
                                        </p:attrNameLst>
                                      </p:cBhvr>
                                      <p:tavLst>
                                        <p:tav tm="0">
                                          <p:val>
                                            <p:strVal val="1+#ppt_w/2"/>
                                          </p:val>
                                        </p:tav>
                                        <p:tav tm="100000">
                                          <p:val>
                                            <p:strVal val="#ppt_x"/>
                                          </p:val>
                                        </p:tav>
                                      </p:tavLst>
                                    </p:anim>
                                    <p:anim calcmode="lin" valueType="num">
                                      <p:cBhvr additive="base">
                                        <p:cTn id="61" dur="500" fill="hold"/>
                                        <p:tgtEl>
                                          <p:spTgt spid="51"/>
                                        </p:tgtEl>
                                        <p:attrNameLst>
                                          <p:attrName>ppt_y</p:attrName>
                                        </p:attrNameLst>
                                      </p:cBhvr>
                                      <p:tavLst>
                                        <p:tav tm="0">
                                          <p:val>
                                            <p:strVal val="#ppt_y"/>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1" fill="hold" nodeType="clickEffect">
                                  <p:stCondLst>
                                    <p:cond delay="0"/>
                                  </p:stCondLst>
                                  <p:childTnLst>
                                    <p:set>
                                      <p:cBhvr>
                                        <p:cTn id="65" dur="1" fill="hold">
                                          <p:stCondLst>
                                            <p:cond delay="0"/>
                                          </p:stCondLst>
                                        </p:cTn>
                                        <p:tgtEl>
                                          <p:spTgt spid="18"/>
                                        </p:tgtEl>
                                        <p:attrNameLst>
                                          <p:attrName>style.visibility</p:attrName>
                                        </p:attrNameLst>
                                      </p:cBhvr>
                                      <p:to>
                                        <p:strVal val="visible"/>
                                      </p:to>
                                    </p:set>
                                    <p:anim calcmode="lin" valueType="num">
                                      <p:cBhvr additive="base">
                                        <p:cTn id="66" dur="500" fill="hold"/>
                                        <p:tgtEl>
                                          <p:spTgt spid="18"/>
                                        </p:tgtEl>
                                        <p:attrNameLst>
                                          <p:attrName>ppt_x</p:attrName>
                                        </p:attrNameLst>
                                      </p:cBhvr>
                                      <p:tavLst>
                                        <p:tav tm="0">
                                          <p:val>
                                            <p:strVal val="#ppt_x"/>
                                          </p:val>
                                        </p:tav>
                                        <p:tav tm="100000">
                                          <p:val>
                                            <p:strVal val="#ppt_x"/>
                                          </p:val>
                                        </p:tav>
                                      </p:tavLst>
                                    </p:anim>
                                    <p:anim calcmode="lin" valueType="num">
                                      <p:cBhvr additive="base">
                                        <p:cTn id="67"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1" fill="hold" grpId="0" nodeType="click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additive="base">
                                        <p:cTn id="72" dur="500" fill="hold"/>
                                        <p:tgtEl>
                                          <p:spTgt spid="25"/>
                                        </p:tgtEl>
                                        <p:attrNameLst>
                                          <p:attrName>ppt_x</p:attrName>
                                        </p:attrNameLst>
                                      </p:cBhvr>
                                      <p:tavLst>
                                        <p:tav tm="0">
                                          <p:val>
                                            <p:strVal val="#ppt_x"/>
                                          </p:val>
                                        </p:tav>
                                        <p:tav tm="100000">
                                          <p:val>
                                            <p:strVal val="#ppt_x"/>
                                          </p:val>
                                        </p:tav>
                                      </p:tavLst>
                                    </p:anim>
                                    <p:anim calcmode="lin" valueType="num">
                                      <p:cBhvr additive="base">
                                        <p:cTn id="73"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2" presetClass="entr" presetSubtype="1" fill="hold" nodeType="clickEffect">
                                  <p:stCondLst>
                                    <p:cond delay="0"/>
                                  </p:stCondLst>
                                  <p:childTnLst>
                                    <p:set>
                                      <p:cBhvr>
                                        <p:cTn id="77" dur="1" fill="hold">
                                          <p:stCondLst>
                                            <p:cond delay="0"/>
                                          </p:stCondLst>
                                        </p:cTn>
                                        <p:tgtEl>
                                          <p:spTgt spid="45"/>
                                        </p:tgtEl>
                                        <p:attrNameLst>
                                          <p:attrName>style.visibility</p:attrName>
                                        </p:attrNameLst>
                                      </p:cBhvr>
                                      <p:to>
                                        <p:strVal val="visible"/>
                                      </p:to>
                                    </p:set>
                                    <p:anim calcmode="lin" valueType="num">
                                      <p:cBhvr additive="base">
                                        <p:cTn id="78" dur="500" fill="hold"/>
                                        <p:tgtEl>
                                          <p:spTgt spid="45"/>
                                        </p:tgtEl>
                                        <p:attrNameLst>
                                          <p:attrName>ppt_x</p:attrName>
                                        </p:attrNameLst>
                                      </p:cBhvr>
                                      <p:tavLst>
                                        <p:tav tm="0">
                                          <p:val>
                                            <p:strVal val="#ppt_x"/>
                                          </p:val>
                                        </p:tav>
                                        <p:tav tm="100000">
                                          <p:val>
                                            <p:strVal val="#ppt_x"/>
                                          </p:val>
                                        </p:tav>
                                      </p:tavLst>
                                    </p:anim>
                                    <p:anim calcmode="lin" valueType="num">
                                      <p:cBhvr additive="base">
                                        <p:cTn id="79" dur="500" fill="hold"/>
                                        <p:tgtEl>
                                          <p:spTgt spid="45"/>
                                        </p:tgtEl>
                                        <p:attrNameLst>
                                          <p:attrName>ppt_y</p:attrName>
                                        </p:attrNameLst>
                                      </p:cBhvr>
                                      <p:tavLst>
                                        <p:tav tm="0">
                                          <p:val>
                                            <p:strVal val="0-#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nodeType="clickEffect">
                                  <p:stCondLst>
                                    <p:cond delay="0"/>
                                  </p:stCondLst>
                                  <p:childTnLst>
                                    <p:set>
                                      <p:cBhvr>
                                        <p:cTn id="83" dur="1" fill="hold">
                                          <p:stCondLst>
                                            <p:cond delay="0"/>
                                          </p:stCondLst>
                                        </p:cTn>
                                        <p:tgtEl>
                                          <p:spTgt spid="53"/>
                                        </p:tgtEl>
                                        <p:attrNameLst>
                                          <p:attrName>style.visibility</p:attrName>
                                        </p:attrNameLst>
                                      </p:cBhvr>
                                      <p:to>
                                        <p:strVal val="visible"/>
                                      </p:to>
                                    </p:set>
                                    <p:anim calcmode="lin" valueType="num">
                                      <p:cBhvr additive="base">
                                        <p:cTn id="84" dur="500" fill="hold"/>
                                        <p:tgtEl>
                                          <p:spTgt spid="53"/>
                                        </p:tgtEl>
                                        <p:attrNameLst>
                                          <p:attrName>ppt_x</p:attrName>
                                        </p:attrNameLst>
                                      </p:cBhvr>
                                      <p:tavLst>
                                        <p:tav tm="0">
                                          <p:val>
                                            <p:strVal val="#ppt_x"/>
                                          </p:val>
                                        </p:tav>
                                        <p:tav tm="100000">
                                          <p:val>
                                            <p:strVal val="#ppt_x"/>
                                          </p:val>
                                        </p:tav>
                                      </p:tavLst>
                                    </p:anim>
                                    <p:anim calcmode="lin" valueType="num">
                                      <p:cBhvr additive="base">
                                        <p:cTn id="85"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 presetClass="entr" presetSubtype="1" fill="hold" nodeType="clickEffect">
                                  <p:stCondLst>
                                    <p:cond delay="0"/>
                                  </p:stCondLst>
                                  <p:childTnLst>
                                    <p:set>
                                      <p:cBhvr>
                                        <p:cTn id="89" dur="1" fill="hold">
                                          <p:stCondLst>
                                            <p:cond delay="0"/>
                                          </p:stCondLst>
                                        </p:cTn>
                                        <p:tgtEl>
                                          <p:spTgt spid="58"/>
                                        </p:tgtEl>
                                        <p:attrNameLst>
                                          <p:attrName>style.visibility</p:attrName>
                                        </p:attrNameLst>
                                      </p:cBhvr>
                                      <p:to>
                                        <p:strVal val="visible"/>
                                      </p:to>
                                    </p:set>
                                    <p:anim calcmode="lin" valueType="num">
                                      <p:cBhvr additive="base">
                                        <p:cTn id="90" dur="500" fill="hold"/>
                                        <p:tgtEl>
                                          <p:spTgt spid="58"/>
                                        </p:tgtEl>
                                        <p:attrNameLst>
                                          <p:attrName>ppt_x</p:attrName>
                                        </p:attrNameLst>
                                      </p:cBhvr>
                                      <p:tavLst>
                                        <p:tav tm="0">
                                          <p:val>
                                            <p:strVal val="#ppt_x"/>
                                          </p:val>
                                        </p:tav>
                                        <p:tav tm="100000">
                                          <p:val>
                                            <p:strVal val="#ppt_x"/>
                                          </p:val>
                                        </p:tav>
                                      </p:tavLst>
                                    </p:anim>
                                    <p:anim calcmode="lin" valueType="num">
                                      <p:cBhvr additive="base">
                                        <p:cTn id="91" dur="500" fill="hold"/>
                                        <p:tgtEl>
                                          <p:spTgt spid="58"/>
                                        </p:tgtEl>
                                        <p:attrNameLst>
                                          <p:attrName>ppt_y</p:attrName>
                                        </p:attrNameLst>
                                      </p:cBhvr>
                                      <p:tavLst>
                                        <p:tav tm="0">
                                          <p:val>
                                            <p:strVal val="0-#ppt_h/2"/>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 presetClass="entr" presetSubtype="1" fill="hold" nodeType="clickEffect">
                                  <p:stCondLst>
                                    <p:cond delay="0"/>
                                  </p:stCondLst>
                                  <p:childTnLst>
                                    <p:set>
                                      <p:cBhvr>
                                        <p:cTn id="95" dur="1" fill="hold">
                                          <p:stCondLst>
                                            <p:cond delay="0"/>
                                          </p:stCondLst>
                                        </p:cTn>
                                        <p:tgtEl>
                                          <p:spTgt spid="61"/>
                                        </p:tgtEl>
                                        <p:attrNameLst>
                                          <p:attrName>style.visibility</p:attrName>
                                        </p:attrNameLst>
                                      </p:cBhvr>
                                      <p:to>
                                        <p:strVal val="visible"/>
                                      </p:to>
                                    </p:set>
                                    <p:anim calcmode="lin" valueType="num">
                                      <p:cBhvr additive="base">
                                        <p:cTn id="96" dur="500" fill="hold"/>
                                        <p:tgtEl>
                                          <p:spTgt spid="61"/>
                                        </p:tgtEl>
                                        <p:attrNameLst>
                                          <p:attrName>ppt_x</p:attrName>
                                        </p:attrNameLst>
                                      </p:cBhvr>
                                      <p:tavLst>
                                        <p:tav tm="0">
                                          <p:val>
                                            <p:strVal val="#ppt_x"/>
                                          </p:val>
                                        </p:tav>
                                        <p:tav tm="100000">
                                          <p:val>
                                            <p:strVal val="#ppt_x"/>
                                          </p:val>
                                        </p:tav>
                                      </p:tavLst>
                                    </p:anim>
                                    <p:anim calcmode="lin" valueType="num">
                                      <p:cBhvr additive="base">
                                        <p:cTn id="97" dur="500" fill="hold"/>
                                        <p:tgtEl>
                                          <p:spTgt spid="61"/>
                                        </p:tgtEl>
                                        <p:attrNameLst>
                                          <p:attrName>ppt_y</p:attrName>
                                        </p:attrNameLst>
                                      </p:cBhvr>
                                      <p:tavLst>
                                        <p:tav tm="0">
                                          <p:val>
                                            <p:strVal val="0-#ppt_h/2"/>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2" presetClass="entr" presetSubtype="4" fill="hold" nodeType="clickEffect">
                                  <p:stCondLst>
                                    <p:cond delay="0"/>
                                  </p:stCondLst>
                                  <p:childTnLst>
                                    <p:set>
                                      <p:cBhvr>
                                        <p:cTn id="101" dur="1" fill="hold">
                                          <p:stCondLst>
                                            <p:cond delay="0"/>
                                          </p:stCondLst>
                                        </p:cTn>
                                        <p:tgtEl>
                                          <p:spTgt spid="46"/>
                                        </p:tgtEl>
                                        <p:attrNameLst>
                                          <p:attrName>style.visibility</p:attrName>
                                        </p:attrNameLst>
                                      </p:cBhvr>
                                      <p:to>
                                        <p:strVal val="visible"/>
                                      </p:to>
                                    </p:set>
                                    <p:anim calcmode="lin" valueType="num">
                                      <p:cBhvr additive="base">
                                        <p:cTn id="102" dur="500" fill="hold"/>
                                        <p:tgtEl>
                                          <p:spTgt spid="46"/>
                                        </p:tgtEl>
                                        <p:attrNameLst>
                                          <p:attrName>ppt_x</p:attrName>
                                        </p:attrNameLst>
                                      </p:cBhvr>
                                      <p:tavLst>
                                        <p:tav tm="0">
                                          <p:val>
                                            <p:strVal val="#ppt_x"/>
                                          </p:val>
                                        </p:tav>
                                        <p:tav tm="100000">
                                          <p:val>
                                            <p:strVal val="#ppt_x"/>
                                          </p:val>
                                        </p:tav>
                                      </p:tavLst>
                                    </p:anim>
                                    <p:anim calcmode="lin" valueType="num">
                                      <p:cBhvr additive="base">
                                        <p:cTn id="103"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 presetClass="entr" presetSubtype="4" fill="hold" grpId="0" nodeType="clickEffect">
                                  <p:stCondLst>
                                    <p:cond delay="0"/>
                                  </p:stCondLst>
                                  <p:childTnLst>
                                    <p:set>
                                      <p:cBhvr>
                                        <p:cTn id="107" dur="1" fill="hold">
                                          <p:stCondLst>
                                            <p:cond delay="0"/>
                                          </p:stCondLst>
                                        </p:cTn>
                                        <p:tgtEl>
                                          <p:spTgt spid="71"/>
                                        </p:tgtEl>
                                        <p:attrNameLst>
                                          <p:attrName>style.visibility</p:attrName>
                                        </p:attrNameLst>
                                      </p:cBhvr>
                                      <p:to>
                                        <p:strVal val="visible"/>
                                      </p:to>
                                    </p:set>
                                    <p:anim calcmode="lin" valueType="num">
                                      <p:cBhvr additive="base">
                                        <p:cTn id="108" dur="500" fill="hold"/>
                                        <p:tgtEl>
                                          <p:spTgt spid="71"/>
                                        </p:tgtEl>
                                        <p:attrNameLst>
                                          <p:attrName>ppt_x</p:attrName>
                                        </p:attrNameLst>
                                      </p:cBhvr>
                                      <p:tavLst>
                                        <p:tav tm="0">
                                          <p:val>
                                            <p:strVal val="#ppt_x"/>
                                          </p:val>
                                        </p:tav>
                                        <p:tav tm="100000">
                                          <p:val>
                                            <p:strVal val="#ppt_x"/>
                                          </p:val>
                                        </p:tav>
                                      </p:tavLst>
                                    </p:anim>
                                    <p:anim calcmode="lin" valueType="num">
                                      <p:cBhvr additive="base">
                                        <p:cTn id="109"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2" presetClass="entr" presetSubtype="4" fill="hold" nodeType="clickEffect">
                                  <p:stCondLst>
                                    <p:cond delay="0"/>
                                  </p:stCondLst>
                                  <p:childTnLst>
                                    <p:set>
                                      <p:cBhvr>
                                        <p:cTn id="113" dur="1" fill="hold">
                                          <p:stCondLst>
                                            <p:cond delay="0"/>
                                          </p:stCondLst>
                                        </p:cTn>
                                        <p:tgtEl>
                                          <p:spTgt spid="50"/>
                                        </p:tgtEl>
                                        <p:attrNameLst>
                                          <p:attrName>style.visibility</p:attrName>
                                        </p:attrNameLst>
                                      </p:cBhvr>
                                      <p:to>
                                        <p:strVal val="visible"/>
                                      </p:to>
                                    </p:set>
                                    <p:anim calcmode="lin" valueType="num">
                                      <p:cBhvr additive="base">
                                        <p:cTn id="114" dur="500" fill="hold"/>
                                        <p:tgtEl>
                                          <p:spTgt spid="50"/>
                                        </p:tgtEl>
                                        <p:attrNameLst>
                                          <p:attrName>ppt_x</p:attrName>
                                        </p:attrNameLst>
                                      </p:cBhvr>
                                      <p:tavLst>
                                        <p:tav tm="0">
                                          <p:val>
                                            <p:strVal val="#ppt_x"/>
                                          </p:val>
                                        </p:tav>
                                        <p:tav tm="100000">
                                          <p:val>
                                            <p:strVal val="#ppt_x"/>
                                          </p:val>
                                        </p:tav>
                                      </p:tavLst>
                                    </p:anim>
                                    <p:anim calcmode="lin" valueType="num">
                                      <p:cBhvr additive="base">
                                        <p:cTn id="115"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116" fill="hold">
                      <p:stCondLst>
                        <p:cond delay="indefinite"/>
                      </p:stCondLst>
                      <p:childTnLst>
                        <p:par>
                          <p:cTn id="117" fill="hold">
                            <p:stCondLst>
                              <p:cond delay="0"/>
                            </p:stCondLst>
                            <p:childTnLst>
                              <p:par>
                                <p:cTn id="118" presetID="2" presetClass="entr" presetSubtype="4" fill="hold" grpId="0" nodeType="clickEffect">
                                  <p:stCondLst>
                                    <p:cond delay="0"/>
                                  </p:stCondLst>
                                  <p:childTnLst>
                                    <p:set>
                                      <p:cBhvr>
                                        <p:cTn id="119" dur="1" fill="hold">
                                          <p:stCondLst>
                                            <p:cond delay="0"/>
                                          </p:stCondLst>
                                        </p:cTn>
                                        <p:tgtEl>
                                          <p:spTgt spid="72"/>
                                        </p:tgtEl>
                                        <p:attrNameLst>
                                          <p:attrName>style.visibility</p:attrName>
                                        </p:attrNameLst>
                                      </p:cBhvr>
                                      <p:to>
                                        <p:strVal val="visible"/>
                                      </p:to>
                                    </p:set>
                                    <p:anim calcmode="lin" valueType="num">
                                      <p:cBhvr additive="base">
                                        <p:cTn id="120" dur="500" fill="hold"/>
                                        <p:tgtEl>
                                          <p:spTgt spid="72"/>
                                        </p:tgtEl>
                                        <p:attrNameLst>
                                          <p:attrName>ppt_x</p:attrName>
                                        </p:attrNameLst>
                                      </p:cBhvr>
                                      <p:tavLst>
                                        <p:tav tm="0">
                                          <p:val>
                                            <p:strVal val="#ppt_x"/>
                                          </p:val>
                                        </p:tav>
                                        <p:tav tm="100000">
                                          <p:val>
                                            <p:strVal val="#ppt_x"/>
                                          </p:val>
                                        </p:tav>
                                      </p:tavLst>
                                    </p:anim>
                                    <p:anim calcmode="lin" valueType="num">
                                      <p:cBhvr additive="base">
                                        <p:cTn id="121"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5" grpId="0" animBg="1"/>
      <p:bldP spid="51" grpId="0"/>
      <p:bldP spid="68" grpId="0"/>
      <p:bldP spid="69" grpId="0"/>
      <p:bldP spid="70" grpId="0"/>
      <p:bldP spid="71" grpId="0"/>
      <p:bldP spid="72" grpId="0"/>
    </p:bldLst>
  </p:timing>
</p:sld>
</file>

<file path=ppt/theme/theme1.xml><?xml version="1.0" encoding="utf-8"?>
<a:theme xmlns:a="http://schemas.openxmlformats.org/drawingml/2006/main" name="Jessica template">
  <a:themeElements>
    <a:clrScheme name="Custom 347">
      <a:dk1>
        <a:srgbClr val="062133"/>
      </a:dk1>
      <a:lt1>
        <a:srgbClr val="FFFFFF"/>
      </a:lt1>
      <a:dk2>
        <a:srgbClr val="878E92"/>
      </a:dk2>
      <a:lt2>
        <a:srgbClr val="E9EEF0"/>
      </a:lt2>
      <a:accent1>
        <a:srgbClr val="0DB8CC"/>
      </a:accent1>
      <a:accent2>
        <a:srgbClr val="FFA604"/>
      </a:accent2>
      <a:accent3>
        <a:srgbClr val="00799E"/>
      </a:accent3>
      <a:accent4>
        <a:srgbClr val="32E4C8"/>
      </a:accent4>
      <a:accent5>
        <a:srgbClr val="FFD104"/>
      </a:accent5>
      <a:accent6>
        <a:srgbClr val="2EC9FF"/>
      </a:accent6>
      <a:hlink>
        <a:srgbClr val="00799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2841</TotalTime>
  <Words>610</Words>
  <Application>Microsoft Office PowerPoint</Application>
  <PresentationFormat>On-screen Show (16:9)</PresentationFormat>
  <Paragraphs>82</Paragraphs>
  <Slides>18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Wingdings</vt:lpstr>
      <vt:lpstr>Oswald</vt:lpstr>
      <vt:lpstr>Times New Roman</vt:lpstr>
      <vt:lpstr>Bookman Old Style</vt:lpstr>
      <vt:lpstr>Calibri</vt:lpstr>
      <vt:lpstr>Jessica template</vt:lpstr>
      <vt:lpstr>  INTRUSION HUNTER</vt:lpstr>
      <vt:lpstr>PowerPoint Presentation</vt:lpstr>
      <vt:lpstr>     ABSTRACT </vt:lpstr>
      <vt:lpstr>PowerPoint Presentation</vt:lpstr>
      <vt:lpstr>                        OBJECTIVE OF THE SYSTEM  </vt:lpstr>
      <vt:lpstr>PowerPoint Presentation</vt:lpstr>
      <vt:lpstr>PowerPoint Presentation</vt:lpstr>
      <vt:lpstr>OVERALL SCENARIO ARCHITECTURE</vt:lpstr>
      <vt:lpstr>SYSTEM ARCHITECTURE</vt:lpstr>
      <vt:lpstr>PowerPoint Presentation</vt:lpstr>
      <vt:lpstr>WEBSITE : </vt:lpstr>
      <vt:lpstr>DATABASE : </vt:lpstr>
      <vt:lpstr>FIREWALL BASIC CODE : </vt:lpstr>
      <vt:lpstr>NETWORK TRAFFICKING :</vt:lpstr>
      <vt:lpstr>LOG GENERATION : </vt:lpstr>
      <vt:lpstr>MAIL GENERATON  : </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USER</dc:creator>
  <cp:lastModifiedBy>hp</cp:lastModifiedBy>
  <cp:revision>49</cp:revision>
  <dcterms:modified xsi:type="dcterms:W3CDTF">2023-12-26T05:15:31Z</dcterms:modified>
</cp:coreProperties>
</file>

<file path=docProps/thumbnail.jpeg>
</file>